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348" r:id="rId2"/>
    <p:sldId id="256" r:id="rId3"/>
    <p:sldId id="330" r:id="rId4"/>
    <p:sldId id="350" r:id="rId5"/>
    <p:sldId id="333" r:id="rId6"/>
    <p:sldId id="276" r:id="rId7"/>
    <p:sldId id="334" r:id="rId8"/>
    <p:sldId id="329" r:id="rId9"/>
    <p:sldId id="337" r:id="rId10"/>
    <p:sldId id="332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DAD"/>
    <a:srgbClr val="58DA52"/>
    <a:srgbClr val="CDF2FF"/>
    <a:srgbClr val="97E4FF"/>
    <a:srgbClr val="8EE68A"/>
    <a:srgbClr val="5BD4FF"/>
    <a:srgbClr val="AD2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77086" autoAdjust="0"/>
  </p:normalViewPr>
  <p:slideViewPr>
    <p:cSldViewPr>
      <p:cViewPr varScale="1">
        <p:scale>
          <a:sx n="55" d="100"/>
          <a:sy n="55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0C98D-22D4-4EB7-969F-4BBCC49DEB1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CE1B7D4-9E1C-49A2-B270-D86BCDC3679F}">
      <dgm:prSet phldrT="[Текст]" custT="1"/>
      <dgm:spPr>
        <a:xfrm>
          <a:off x="233311" y="97692"/>
          <a:ext cx="3811055" cy="555534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8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Образовательные программы</a:t>
          </a:r>
        </a:p>
      </dgm:t>
    </dgm:pt>
    <dgm:pt modelId="{39D68227-ACC4-42D2-84E9-52F850684F7D}" type="parTrans" cxnId="{C467B2B3-C484-4FEA-A5B5-D00068F9CDEA}">
      <dgm:prSet/>
      <dgm:spPr/>
      <dgm:t>
        <a:bodyPr/>
        <a:lstStyle/>
        <a:p>
          <a:endParaRPr lang="ru-RU"/>
        </a:p>
      </dgm:t>
    </dgm:pt>
    <dgm:pt modelId="{8CA69DDA-572D-45DC-8F4E-29F61EDB91BD}" type="sibTrans" cxnId="{C467B2B3-C484-4FEA-A5B5-D00068F9CDEA}">
      <dgm:prSet/>
      <dgm:spPr/>
      <dgm:t>
        <a:bodyPr/>
        <a:lstStyle/>
        <a:p>
          <a:endParaRPr lang="ru-RU"/>
        </a:p>
      </dgm:t>
    </dgm:pt>
    <dgm:pt modelId="{62A115E8-E408-4250-8054-3353882F694A}">
      <dgm:prSet custT="1"/>
      <dgm:spPr>
        <a:xfrm>
          <a:off x="265125" y="1008452"/>
          <a:ext cx="3744671" cy="613619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Регулярные (кружки)</a:t>
          </a:r>
        </a:p>
      </dgm:t>
    </dgm:pt>
    <dgm:pt modelId="{81F268BB-83C1-43E2-BAF9-0E9A77F4518D}" type="parTrans" cxnId="{89ADF6E6-60EC-4F66-865E-6C09356A2E09}">
      <dgm:prSet/>
      <dgm:spPr/>
      <dgm:t>
        <a:bodyPr/>
        <a:lstStyle/>
        <a:p>
          <a:endParaRPr lang="ru-RU"/>
        </a:p>
      </dgm:t>
    </dgm:pt>
    <dgm:pt modelId="{C9E6C90E-EDE2-4327-9DD3-D0CDDF8108D8}" type="sibTrans" cxnId="{89ADF6E6-60EC-4F66-865E-6C09356A2E09}">
      <dgm:prSet/>
      <dgm:spPr/>
      <dgm:t>
        <a:bodyPr/>
        <a:lstStyle/>
        <a:p>
          <a:endParaRPr lang="ru-RU"/>
        </a:p>
      </dgm:t>
    </dgm:pt>
    <dgm:pt modelId="{A1B37F0D-BEAD-4D1A-BBFB-97AE07E14C16}">
      <dgm:prSet custT="1"/>
      <dgm:spPr>
        <a:xfrm>
          <a:off x="265125" y="1923031"/>
          <a:ext cx="3744671" cy="639414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Профильные смены</a:t>
          </a:r>
        </a:p>
      </dgm:t>
    </dgm:pt>
    <dgm:pt modelId="{FFBE966B-55C0-49DE-A412-51B2980B978E}" type="parTrans" cxnId="{919A1AE4-FC8B-4BDC-867D-D7AF20900E75}">
      <dgm:prSet/>
      <dgm:spPr/>
      <dgm:t>
        <a:bodyPr/>
        <a:lstStyle/>
        <a:p>
          <a:endParaRPr lang="ru-RU"/>
        </a:p>
      </dgm:t>
    </dgm:pt>
    <dgm:pt modelId="{CC779883-3A99-48E1-A303-E4B8DA2B4979}" type="sibTrans" cxnId="{919A1AE4-FC8B-4BDC-867D-D7AF20900E75}">
      <dgm:prSet/>
      <dgm:spPr/>
      <dgm:t>
        <a:bodyPr/>
        <a:lstStyle/>
        <a:p>
          <a:endParaRPr lang="ru-RU"/>
        </a:p>
      </dgm:t>
    </dgm:pt>
    <dgm:pt modelId="{F74888D3-DE57-4933-8321-92FD38A76861}">
      <dgm:prSet custT="1"/>
      <dgm:spPr>
        <a:xfrm>
          <a:off x="265125" y="2863406"/>
          <a:ext cx="3699835" cy="563106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С использованием ДОТ</a:t>
          </a:r>
        </a:p>
      </dgm:t>
    </dgm:pt>
    <dgm:pt modelId="{F7B66873-2164-4FF6-9184-759F4B0075C4}" type="parTrans" cxnId="{788C5BC1-97F8-4BF8-826B-9D7BF42BF4E9}">
      <dgm:prSet/>
      <dgm:spPr/>
      <dgm:t>
        <a:bodyPr/>
        <a:lstStyle/>
        <a:p>
          <a:endParaRPr lang="ru-RU"/>
        </a:p>
      </dgm:t>
    </dgm:pt>
    <dgm:pt modelId="{D200C466-421E-4BCA-8C3E-740342A5B973}" type="sibTrans" cxnId="{788C5BC1-97F8-4BF8-826B-9D7BF42BF4E9}">
      <dgm:prSet/>
      <dgm:spPr/>
      <dgm:t>
        <a:bodyPr/>
        <a:lstStyle/>
        <a:p>
          <a:endParaRPr lang="ru-RU"/>
        </a:p>
      </dgm:t>
    </dgm:pt>
    <dgm:pt modelId="{099E605A-B4D3-46CB-99AD-EB472E7B8F27}" type="pres">
      <dgm:prSet presAssocID="{E470C98D-22D4-4EB7-969F-4BBCC49DEB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8F9A0-1DA1-4DF8-8B65-9A34CD71D635}" type="pres">
      <dgm:prSet presAssocID="{BCE1B7D4-9E1C-49A2-B270-D86BCDC3679F}" presName="parentLin" presStyleCnt="0"/>
      <dgm:spPr/>
    </dgm:pt>
    <dgm:pt modelId="{3A538210-D5BC-409B-A304-08FDACA77FAF}" type="pres">
      <dgm:prSet presAssocID="{BCE1B7D4-9E1C-49A2-B270-D86BCDC3679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492EFEC-8DC8-4965-B16F-9242DAE6245C}" type="pres">
      <dgm:prSet presAssocID="{BCE1B7D4-9E1C-49A2-B270-D86BCDC3679F}" presName="parentText" presStyleLbl="node1" presStyleIdx="0" presStyleCnt="4" custScaleX="111604" custScaleY="99047" custLinFactNeighborX="-30112" custLinFactNeighborY="-7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E531-D5F6-45CB-9CC9-817597DF0412}" type="pres">
      <dgm:prSet presAssocID="{BCE1B7D4-9E1C-49A2-B270-D86BCDC3679F}" presName="negativeSpace" presStyleCnt="0"/>
      <dgm:spPr/>
    </dgm:pt>
    <dgm:pt modelId="{9C26D301-8F37-49FB-8F2F-1DD0E3687223}" type="pres">
      <dgm:prSet presAssocID="{BCE1B7D4-9E1C-49A2-B270-D86BCDC3679F}" presName="childText" presStyleLbl="conFgAcc1" presStyleIdx="0" presStyleCnt="4" custScaleX="85614">
        <dgm:presLayoutVars>
          <dgm:bulletEnabled val="1"/>
        </dgm:presLayoutVars>
      </dgm:prSet>
      <dgm:spPr>
        <a:xfrm>
          <a:off x="0" y="347048"/>
          <a:ext cx="4176497" cy="478800"/>
        </a:xfrm>
        <a:prstGeom prst="rect">
          <a:avLst/>
        </a:prstGeom>
      </dgm:spPr>
    </dgm:pt>
    <dgm:pt modelId="{C199E3FA-2B24-4BD6-90D6-346F3FD2B9DE}" type="pres">
      <dgm:prSet presAssocID="{8CA69DDA-572D-45DC-8F4E-29F61EDB91BD}" presName="spaceBetweenRectangles" presStyleCnt="0"/>
      <dgm:spPr/>
    </dgm:pt>
    <dgm:pt modelId="{F56A7853-933B-476D-9303-20975D17BD5E}" type="pres">
      <dgm:prSet presAssocID="{62A115E8-E408-4250-8054-3353882F694A}" presName="parentLin" presStyleCnt="0"/>
      <dgm:spPr/>
    </dgm:pt>
    <dgm:pt modelId="{9255EB60-33FA-41BE-9798-3D94F329305B}" type="pres">
      <dgm:prSet presAssocID="{62A115E8-E408-4250-8054-3353882F69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B7D32EB-1D51-4158-B01A-489AD911EFAC}" type="pres">
      <dgm:prSet presAssocID="{62A115E8-E408-4250-8054-3353882F694A}" presName="parentText" presStyleLbl="node1" presStyleIdx="1" presStyleCnt="4" custScaleX="109660" custScaleY="109403" custLinFactNeighborX="-26939" custLinFactNeighborY="2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73A56-6DA2-43EC-97EC-00FDCFF251C0}" type="pres">
      <dgm:prSet presAssocID="{62A115E8-E408-4250-8054-3353882F694A}" presName="negativeSpace" presStyleCnt="0"/>
      <dgm:spPr/>
    </dgm:pt>
    <dgm:pt modelId="{4E3A50EA-0F39-419F-9ECC-5E5F38FFE856}" type="pres">
      <dgm:prSet presAssocID="{62A115E8-E408-4250-8054-3353882F694A}" presName="childText" presStyleLbl="conFgAcc1" presStyleIdx="1" presStyleCnt="4" custScaleX="85614" custLinFactNeighborY="59717">
        <dgm:presLayoutVars>
          <dgm:bulletEnabled val="1"/>
        </dgm:presLayoutVars>
      </dgm:prSet>
      <dgm:spPr>
        <a:xfrm>
          <a:off x="0" y="1261628"/>
          <a:ext cx="4176497" cy="478800"/>
        </a:xfrm>
        <a:prstGeom prst="rect">
          <a:avLst/>
        </a:prstGeom>
      </dgm:spPr>
    </dgm:pt>
    <dgm:pt modelId="{5DB69CEC-E8B0-42C4-BF33-616B0AEFBA52}" type="pres">
      <dgm:prSet presAssocID="{C9E6C90E-EDE2-4327-9DD3-D0CDDF8108D8}" presName="spaceBetweenRectangles" presStyleCnt="0"/>
      <dgm:spPr/>
    </dgm:pt>
    <dgm:pt modelId="{38A35D0B-7DBD-4BEC-A81F-825282C5C6D9}" type="pres">
      <dgm:prSet presAssocID="{A1B37F0D-BEAD-4D1A-BBFB-97AE07E14C16}" presName="parentLin" presStyleCnt="0"/>
      <dgm:spPr/>
    </dgm:pt>
    <dgm:pt modelId="{5E4D5E82-A7DD-466A-8756-35C2AAF2A61B}" type="pres">
      <dgm:prSet presAssocID="{A1B37F0D-BEAD-4D1A-BBFB-97AE07E14C1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52DDA16-8560-4ADA-AACE-5C483EAA8C67}" type="pres">
      <dgm:prSet presAssocID="{A1B37F0D-BEAD-4D1A-BBFB-97AE07E14C16}" presName="parentText" presStyleLbl="node1" presStyleIdx="2" presStyleCnt="4" custScaleX="109660" custScaleY="114002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3D547-C200-48E0-BAA7-29EE0791B2AC}" type="pres">
      <dgm:prSet presAssocID="{A1B37F0D-BEAD-4D1A-BBFB-97AE07E14C16}" presName="negativeSpace" presStyleCnt="0"/>
      <dgm:spPr/>
    </dgm:pt>
    <dgm:pt modelId="{DF0921DA-311B-48D7-9611-105D0EE4CA6A}" type="pres">
      <dgm:prSet presAssocID="{A1B37F0D-BEAD-4D1A-BBFB-97AE07E14C16}" presName="childText" presStyleLbl="conFgAcc1" presStyleIdx="2" presStyleCnt="4" custScaleX="85239">
        <dgm:presLayoutVars>
          <dgm:bulletEnabled val="1"/>
        </dgm:presLayoutVars>
      </dgm:prSet>
      <dgm:spPr>
        <a:xfrm>
          <a:off x="0" y="2202002"/>
          <a:ext cx="4158203" cy="478800"/>
        </a:xfrm>
        <a:prstGeom prst="rect">
          <a:avLst/>
        </a:prstGeom>
      </dgm:spPr>
    </dgm:pt>
    <dgm:pt modelId="{0023949B-E1A4-42B3-8405-DE6E2810DC36}" type="pres">
      <dgm:prSet presAssocID="{CC779883-3A99-48E1-A303-E4B8DA2B4979}" presName="spaceBetweenRectangles" presStyleCnt="0"/>
      <dgm:spPr/>
    </dgm:pt>
    <dgm:pt modelId="{D92B4838-4BFE-48BF-9716-D8BDD49F0846}" type="pres">
      <dgm:prSet presAssocID="{F74888D3-DE57-4933-8321-92FD38A76861}" presName="parentLin" presStyleCnt="0"/>
      <dgm:spPr/>
    </dgm:pt>
    <dgm:pt modelId="{1BDDD8E7-5CC6-4CCA-AC61-70AD7D7314DE}" type="pres">
      <dgm:prSet presAssocID="{F74888D3-DE57-4933-8321-92FD38A7686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56F6874-5C8E-42AD-8894-D3D15F39502F}" type="pres">
      <dgm:prSet presAssocID="{F74888D3-DE57-4933-8321-92FD38A76861}" presName="parentText" presStyleLbl="node1" presStyleIdx="3" presStyleCnt="4" custScaleX="108347" custScaleY="100397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8331B-E314-4107-922A-5E35E63DBEC0}" type="pres">
      <dgm:prSet presAssocID="{F74888D3-DE57-4933-8321-92FD38A76861}" presName="negativeSpace" presStyleCnt="0"/>
      <dgm:spPr/>
    </dgm:pt>
    <dgm:pt modelId="{F267C0DA-2D58-4976-A3C9-34AE0688FDE5}" type="pres">
      <dgm:prSet presAssocID="{F74888D3-DE57-4933-8321-92FD38A76861}" presName="childText" presStyleLbl="conFgAcc1" presStyleIdx="3" presStyleCnt="4" custScaleX="85613" custLinFactNeighborX="-2705" custLinFactNeighborY="78978">
        <dgm:presLayoutVars>
          <dgm:bulletEnabled val="1"/>
        </dgm:presLayoutVars>
      </dgm:prSet>
      <dgm:spPr>
        <a:xfrm>
          <a:off x="0" y="3066069"/>
          <a:ext cx="4176448" cy="478800"/>
        </a:xfrm>
        <a:prstGeom prst="rect">
          <a:avLst/>
        </a:prstGeom>
      </dgm:spPr>
    </dgm:pt>
  </dgm:ptLst>
  <dgm:cxnLst>
    <dgm:cxn modelId="{C467B2B3-C484-4FEA-A5B5-D00068F9CDEA}" srcId="{E470C98D-22D4-4EB7-969F-4BBCC49DEB1B}" destId="{BCE1B7D4-9E1C-49A2-B270-D86BCDC3679F}" srcOrd="0" destOrd="0" parTransId="{39D68227-ACC4-42D2-84E9-52F850684F7D}" sibTransId="{8CA69DDA-572D-45DC-8F4E-29F61EDB91BD}"/>
    <dgm:cxn modelId="{366B6C89-FF16-49DF-B548-03215E9D76FC}" type="presOf" srcId="{62A115E8-E408-4250-8054-3353882F694A}" destId="{EB7D32EB-1D51-4158-B01A-489AD911EFAC}" srcOrd="1" destOrd="0" presId="urn:microsoft.com/office/officeart/2005/8/layout/list1"/>
    <dgm:cxn modelId="{BDB96EB3-BE40-4F7A-8C0C-F38738976584}" type="presOf" srcId="{E470C98D-22D4-4EB7-969F-4BBCC49DEB1B}" destId="{099E605A-B4D3-46CB-99AD-EB472E7B8F27}" srcOrd="0" destOrd="0" presId="urn:microsoft.com/office/officeart/2005/8/layout/list1"/>
    <dgm:cxn modelId="{748C87AB-6295-4C87-B560-1F1B4797A3BE}" type="presOf" srcId="{BCE1B7D4-9E1C-49A2-B270-D86BCDC3679F}" destId="{3A538210-D5BC-409B-A304-08FDACA77FAF}" srcOrd="0" destOrd="0" presId="urn:microsoft.com/office/officeart/2005/8/layout/list1"/>
    <dgm:cxn modelId="{8DD13BA2-C4D5-4466-AAA0-02F50FA9C0E4}" type="presOf" srcId="{BCE1B7D4-9E1C-49A2-B270-D86BCDC3679F}" destId="{3492EFEC-8DC8-4965-B16F-9242DAE6245C}" srcOrd="1" destOrd="0" presId="urn:microsoft.com/office/officeart/2005/8/layout/list1"/>
    <dgm:cxn modelId="{919A1AE4-FC8B-4BDC-867D-D7AF20900E75}" srcId="{E470C98D-22D4-4EB7-969F-4BBCC49DEB1B}" destId="{A1B37F0D-BEAD-4D1A-BBFB-97AE07E14C16}" srcOrd="2" destOrd="0" parTransId="{FFBE966B-55C0-49DE-A412-51B2980B978E}" sibTransId="{CC779883-3A99-48E1-A303-E4B8DA2B4979}"/>
    <dgm:cxn modelId="{89ADF6E6-60EC-4F66-865E-6C09356A2E09}" srcId="{E470C98D-22D4-4EB7-969F-4BBCC49DEB1B}" destId="{62A115E8-E408-4250-8054-3353882F694A}" srcOrd="1" destOrd="0" parTransId="{81F268BB-83C1-43E2-BAF9-0E9A77F4518D}" sibTransId="{C9E6C90E-EDE2-4327-9DD3-D0CDDF8108D8}"/>
    <dgm:cxn modelId="{7DEA96DA-0B83-494E-ABA5-4AA3897A0AE1}" type="presOf" srcId="{F74888D3-DE57-4933-8321-92FD38A76861}" destId="{656F6874-5C8E-42AD-8894-D3D15F39502F}" srcOrd="1" destOrd="0" presId="urn:microsoft.com/office/officeart/2005/8/layout/list1"/>
    <dgm:cxn modelId="{AE4BFF7D-024B-428A-9942-C9106BBEA0BC}" type="presOf" srcId="{A1B37F0D-BEAD-4D1A-BBFB-97AE07E14C16}" destId="{052DDA16-8560-4ADA-AACE-5C483EAA8C67}" srcOrd="1" destOrd="0" presId="urn:microsoft.com/office/officeart/2005/8/layout/list1"/>
    <dgm:cxn modelId="{A7950A6A-A411-404C-AB4F-8008898C35D8}" type="presOf" srcId="{F74888D3-DE57-4933-8321-92FD38A76861}" destId="{1BDDD8E7-5CC6-4CCA-AC61-70AD7D7314DE}" srcOrd="0" destOrd="0" presId="urn:microsoft.com/office/officeart/2005/8/layout/list1"/>
    <dgm:cxn modelId="{69904E44-247D-46F0-8655-1AEA171B6B2F}" type="presOf" srcId="{A1B37F0D-BEAD-4D1A-BBFB-97AE07E14C16}" destId="{5E4D5E82-A7DD-466A-8756-35C2AAF2A61B}" srcOrd="0" destOrd="0" presId="urn:microsoft.com/office/officeart/2005/8/layout/list1"/>
    <dgm:cxn modelId="{A233C79A-CFCB-43A4-917A-B57D06A00B4C}" type="presOf" srcId="{62A115E8-E408-4250-8054-3353882F694A}" destId="{9255EB60-33FA-41BE-9798-3D94F329305B}" srcOrd="0" destOrd="0" presId="urn:microsoft.com/office/officeart/2005/8/layout/list1"/>
    <dgm:cxn modelId="{788C5BC1-97F8-4BF8-826B-9D7BF42BF4E9}" srcId="{E470C98D-22D4-4EB7-969F-4BBCC49DEB1B}" destId="{F74888D3-DE57-4933-8321-92FD38A76861}" srcOrd="3" destOrd="0" parTransId="{F7B66873-2164-4FF6-9184-759F4B0075C4}" sibTransId="{D200C466-421E-4BCA-8C3E-740342A5B973}"/>
    <dgm:cxn modelId="{6BDB9C3D-9148-465D-B022-81569AF82C0D}" type="presParOf" srcId="{099E605A-B4D3-46CB-99AD-EB472E7B8F27}" destId="{5A58F9A0-1DA1-4DF8-8B65-9A34CD71D635}" srcOrd="0" destOrd="0" presId="urn:microsoft.com/office/officeart/2005/8/layout/list1"/>
    <dgm:cxn modelId="{C93955FE-ED2A-4F0A-8440-B8AFFA8564EC}" type="presParOf" srcId="{5A58F9A0-1DA1-4DF8-8B65-9A34CD71D635}" destId="{3A538210-D5BC-409B-A304-08FDACA77FAF}" srcOrd="0" destOrd="0" presId="urn:microsoft.com/office/officeart/2005/8/layout/list1"/>
    <dgm:cxn modelId="{C4D2807A-4D40-4961-9C40-8C9AA67C5A82}" type="presParOf" srcId="{5A58F9A0-1DA1-4DF8-8B65-9A34CD71D635}" destId="{3492EFEC-8DC8-4965-B16F-9242DAE6245C}" srcOrd="1" destOrd="0" presId="urn:microsoft.com/office/officeart/2005/8/layout/list1"/>
    <dgm:cxn modelId="{9132AC50-911D-437D-BC76-197EAE94CD9F}" type="presParOf" srcId="{099E605A-B4D3-46CB-99AD-EB472E7B8F27}" destId="{A4FEE531-D5F6-45CB-9CC9-817597DF0412}" srcOrd="1" destOrd="0" presId="urn:microsoft.com/office/officeart/2005/8/layout/list1"/>
    <dgm:cxn modelId="{34CFE956-8E99-46CC-B115-3278AD141AC1}" type="presParOf" srcId="{099E605A-B4D3-46CB-99AD-EB472E7B8F27}" destId="{9C26D301-8F37-49FB-8F2F-1DD0E3687223}" srcOrd="2" destOrd="0" presId="urn:microsoft.com/office/officeart/2005/8/layout/list1"/>
    <dgm:cxn modelId="{9FA6C3E9-4FD2-40BC-ADC2-BDF12214E466}" type="presParOf" srcId="{099E605A-B4D3-46CB-99AD-EB472E7B8F27}" destId="{C199E3FA-2B24-4BD6-90D6-346F3FD2B9DE}" srcOrd="3" destOrd="0" presId="urn:microsoft.com/office/officeart/2005/8/layout/list1"/>
    <dgm:cxn modelId="{6A24FF77-F118-469B-AEB0-49BCE3D6D1B6}" type="presParOf" srcId="{099E605A-B4D3-46CB-99AD-EB472E7B8F27}" destId="{F56A7853-933B-476D-9303-20975D17BD5E}" srcOrd="4" destOrd="0" presId="urn:microsoft.com/office/officeart/2005/8/layout/list1"/>
    <dgm:cxn modelId="{604E3841-FB21-4D62-AD42-4D3CD71078E0}" type="presParOf" srcId="{F56A7853-933B-476D-9303-20975D17BD5E}" destId="{9255EB60-33FA-41BE-9798-3D94F329305B}" srcOrd="0" destOrd="0" presId="urn:microsoft.com/office/officeart/2005/8/layout/list1"/>
    <dgm:cxn modelId="{B48188A7-8444-4FBB-BFC3-E8AAD161FA18}" type="presParOf" srcId="{F56A7853-933B-476D-9303-20975D17BD5E}" destId="{EB7D32EB-1D51-4158-B01A-489AD911EFAC}" srcOrd="1" destOrd="0" presId="urn:microsoft.com/office/officeart/2005/8/layout/list1"/>
    <dgm:cxn modelId="{DFE8AF58-3D52-47E9-9C0A-F260C77870A2}" type="presParOf" srcId="{099E605A-B4D3-46CB-99AD-EB472E7B8F27}" destId="{0F973A56-6DA2-43EC-97EC-00FDCFF251C0}" srcOrd="5" destOrd="0" presId="urn:microsoft.com/office/officeart/2005/8/layout/list1"/>
    <dgm:cxn modelId="{6CB017E7-196E-4881-B98F-72670F0F6638}" type="presParOf" srcId="{099E605A-B4D3-46CB-99AD-EB472E7B8F27}" destId="{4E3A50EA-0F39-419F-9ECC-5E5F38FFE856}" srcOrd="6" destOrd="0" presId="urn:microsoft.com/office/officeart/2005/8/layout/list1"/>
    <dgm:cxn modelId="{A7FC7006-6A7B-4B4A-9AC8-DA9FF81120E0}" type="presParOf" srcId="{099E605A-B4D3-46CB-99AD-EB472E7B8F27}" destId="{5DB69CEC-E8B0-42C4-BF33-616B0AEFBA52}" srcOrd="7" destOrd="0" presId="urn:microsoft.com/office/officeart/2005/8/layout/list1"/>
    <dgm:cxn modelId="{23D89236-FAB5-4FC2-A442-077FE9B85835}" type="presParOf" srcId="{099E605A-B4D3-46CB-99AD-EB472E7B8F27}" destId="{38A35D0B-7DBD-4BEC-A81F-825282C5C6D9}" srcOrd="8" destOrd="0" presId="urn:microsoft.com/office/officeart/2005/8/layout/list1"/>
    <dgm:cxn modelId="{04DBC344-577B-4368-8AB0-8F34F0D5B7A6}" type="presParOf" srcId="{38A35D0B-7DBD-4BEC-A81F-825282C5C6D9}" destId="{5E4D5E82-A7DD-466A-8756-35C2AAF2A61B}" srcOrd="0" destOrd="0" presId="urn:microsoft.com/office/officeart/2005/8/layout/list1"/>
    <dgm:cxn modelId="{7E5364F7-0926-4CF1-83A2-EA02674055E3}" type="presParOf" srcId="{38A35D0B-7DBD-4BEC-A81F-825282C5C6D9}" destId="{052DDA16-8560-4ADA-AACE-5C483EAA8C67}" srcOrd="1" destOrd="0" presId="urn:microsoft.com/office/officeart/2005/8/layout/list1"/>
    <dgm:cxn modelId="{A8CB13F1-9EE7-41B6-AF16-3154D7403B49}" type="presParOf" srcId="{099E605A-B4D3-46CB-99AD-EB472E7B8F27}" destId="{05D3D547-C200-48E0-BAA7-29EE0791B2AC}" srcOrd="9" destOrd="0" presId="urn:microsoft.com/office/officeart/2005/8/layout/list1"/>
    <dgm:cxn modelId="{390D1CC1-7D51-494F-B7E5-460BC4DC1489}" type="presParOf" srcId="{099E605A-B4D3-46CB-99AD-EB472E7B8F27}" destId="{DF0921DA-311B-48D7-9611-105D0EE4CA6A}" srcOrd="10" destOrd="0" presId="urn:microsoft.com/office/officeart/2005/8/layout/list1"/>
    <dgm:cxn modelId="{BA8F833C-9E62-49D3-BE25-DBBEBD111517}" type="presParOf" srcId="{099E605A-B4D3-46CB-99AD-EB472E7B8F27}" destId="{0023949B-E1A4-42B3-8405-DE6E2810DC36}" srcOrd="11" destOrd="0" presId="urn:microsoft.com/office/officeart/2005/8/layout/list1"/>
    <dgm:cxn modelId="{52DBEF42-8C46-4BE4-A6AA-FF25AB3AB711}" type="presParOf" srcId="{099E605A-B4D3-46CB-99AD-EB472E7B8F27}" destId="{D92B4838-4BFE-48BF-9716-D8BDD49F0846}" srcOrd="12" destOrd="0" presId="urn:microsoft.com/office/officeart/2005/8/layout/list1"/>
    <dgm:cxn modelId="{02500309-B75F-4522-92F2-F486EA476ED4}" type="presParOf" srcId="{D92B4838-4BFE-48BF-9716-D8BDD49F0846}" destId="{1BDDD8E7-5CC6-4CCA-AC61-70AD7D7314DE}" srcOrd="0" destOrd="0" presId="urn:microsoft.com/office/officeart/2005/8/layout/list1"/>
    <dgm:cxn modelId="{A4707EFD-F338-4676-B16E-956CEE70C7EE}" type="presParOf" srcId="{D92B4838-4BFE-48BF-9716-D8BDD49F0846}" destId="{656F6874-5C8E-42AD-8894-D3D15F39502F}" srcOrd="1" destOrd="0" presId="urn:microsoft.com/office/officeart/2005/8/layout/list1"/>
    <dgm:cxn modelId="{4A925C3B-C6D7-4AA3-9690-DD45630A35C1}" type="presParOf" srcId="{099E605A-B4D3-46CB-99AD-EB472E7B8F27}" destId="{F608331B-E314-4107-922A-5E35E63DBEC0}" srcOrd="13" destOrd="0" presId="urn:microsoft.com/office/officeart/2005/8/layout/list1"/>
    <dgm:cxn modelId="{77641E3B-CF5B-4990-AFB8-28453CB341F8}" type="presParOf" srcId="{099E605A-B4D3-46CB-99AD-EB472E7B8F27}" destId="{F267C0DA-2D58-4976-A3C9-34AE0688FDE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900CC9-D20E-4786-919F-9F5D8902398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DA03D9-AB9E-41DE-97C6-3BF9236DB1C6}">
      <dgm:prSet phldrT="[Текст]" custT="1"/>
      <dgm:spPr>
        <a:xfrm rot="5400000">
          <a:off x="2554226" y="557106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16 -72</a:t>
          </a:r>
        </a:p>
        <a:p>
          <a:pPr>
            <a:buNone/>
          </a:pP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часа</a:t>
          </a:r>
        </a:p>
      </dgm:t>
    </dgm:pt>
    <dgm:pt modelId="{ACC02E08-7AA3-49B8-A7CD-47FB7DB927E4}" type="parTrans" cxnId="{FD5937AD-F294-48C6-B178-89F2041F7C57}">
      <dgm:prSet/>
      <dgm:spPr/>
      <dgm:t>
        <a:bodyPr/>
        <a:lstStyle/>
        <a:p>
          <a:endParaRPr lang="ru-RU"/>
        </a:p>
      </dgm:t>
    </dgm:pt>
    <dgm:pt modelId="{0106F81D-7FEC-4057-A3F7-464866581F0A}" type="sibTrans" cxnId="{FD5937AD-F294-48C6-B178-89F2041F7C57}">
      <dgm:prSet custT="1"/>
      <dgm:spPr>
        <a:xfrm rot="5400000">
          <a:off x="987213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7-14 дней</a:t>
          </a:r>
        </a:p>
      </dgm:t>
    </dgm:pt>
    <dgm:pt modelId="{00792C8E-284F-4A97-9A2E-B98FE8CB2311}">
      <dgm:prSet phldrT="[Текст]" custT="1"/>
      <dgm:spPr>
        <a:xfrm rot="5400000">
          <a:off x="1779693" y="2064640"/>
          <a:ext cx="1693333" cy="1372020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4-5 часов</a:t>
          </a:r>
        </a:p>
      </dgm:t>
    </dgm:pt>
    <dgm:pt modelId="{83093B54-D18E-4046-8F6D-67A1AF875895}" type="parTrans" cxnId="{64E31FF9-2A1A-4676-9C86-AB83FC58C5FC}">
      <dgm:prSet/>
      <dgm:spPr/>
      <dgm:t>
        <a:bodyPr/>
        <a:lstStyle/>
        <a:p>
          <a:endParaRPr lang="ru-RU"/>
        </a:p>
      </dgm:t>
    </dgm:pt>
    <dgm:pt modelId="{B6738D1F-B0BA-4155-BDB6-7BED2C322025}" type="sibTrans" cxnId="{64E31FF9-2A1A-4676-9C86-AB83FC58C5FC}">
      <dgm:prSet/>
      <dgm:spPr>
        <a:xfrm rot="5400000">
          <a:off x="3370749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Лекции</a:t>
          </a:r>
        </a:p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Мастер-классы</a:t>
          </a:r>
        </a:p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Тренинги</a:t>
          </a:r>
        </a:p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Экскурсии </a:t>
          </a:r>
        </a:p>
      </dgm:t>
    </dgm:pt>
    <dgm:pt modelId="{0B291432-C213-49E6-B7C2-093EF32C5B3F}" type="pres">
      <dgm:prSet presAssocID="{FD900CC9-D20E-4786-919F-9F5D8902398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07A409-EC41-485B-AC6A-7E99E224475A}" type="pres">
      <dgm:prSet presAssocID="{98DA03D9-AB9E-41DE-97C6-3BF9236DB1C6}" presName="composite" presStyleCnt="0"/>
      <dgm:spPr/>
    </dgm:pt>
    <dgm:pt modelId="{11BB76AB-C6DC-4AA1-B145-88A1D9EACFDD}" type="pres">
      <dgm:prSet presAssocID="{98DA03D9-AB9E-41DE-97C6-3BF9236DB1C6}" presName="Parent1" presStyleLbl="node1" presStyleIdx="0" presStyleCnt="4" custLinFactNeighborX="-1632" custLinFactNeighborY="-11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47F66-2A56-4D07-9AC6-C05DA90676BB}" type="pres">
      <dgm:prSet presAssocID="{98DA03D9-AB9E-41DE-97C6-3BF9236DB1C6}" presName="Childtext1" presStyleLbl="revTx" presStyleIdx="0" presStyleCnt="2">
        <dgm:presLayoutVars>
          <dgm:chMax val="0"/>
          <dgm:chPref val="0"/>
          <dgm:bulletEnabled val="1"/>
        </dgm:presLayoutVars>
      </dgm:prSet>
      <dgm:spPr>
        <a:xfrm>
          <a:off x="4206240" y="805349"/>
          <a:ext cx="1889760" cy="1016000"/>
        </a:xfrm>
        <a:prstGeom prst="rect">
          <a:avLst/>
        </a:prstGeom>
        <a:noFill/>
        <a:ln>
          <a:noFill/>
        </a:ln>
        <a:effectLst/>
      </dgm:spPr>
    </dgm:pt>
    <dgm:pt modelId="{63E622B2-C43B-4F68-9457-4FA27D6E03DE}" type="pres">
      <dgm:prSet presAssocID="{98DA03D9-AB9E-41DE-97C6-3BF9236DB1C6}" presName="BalanceSpacing" presStyleCnt="0"/>
      <dgm:spPr/>
    </dgm:pt>
    <dgm:pt modelId="{5256BB45-9F6F-4501-B35F-B2C953B05BEE}" type="pres">
      <dgm:prSet presAssocID="{98DA03D9-AB9E-41DE-97C6-3BF9236DB1C6}" presName="BalanceSpacing1" presStyleCnt="0"/>
      <dgm:spPr/>
    </dgm:pt>
    <dgm:pt modelId="{05041F69-5318-496E-92CA-FDAC4999673C}" type="pres">
      <dgm:prSet presAssocID="{0106F81D-7FEC-4057-A3F7-464866581F0A}" presName="Accent1Text" presStyleLbl="node1" presStyleIdx="1" presStyleCnt="4"/>
      <dgm:spPr/>
      <dgm:t>
        <a:bodyPr/>
        <a:lstStyle/>
        <a:p>
          <a:endParaRPr lang="ru-RU"/>
        </a:p>
      </dgm:t>
    </dgm:pt>
    <dgm:pt modelId="{B8AE1AC4-A071-4E8D-A371-9A11F3998D4F}" type="pres">
      <dgm:prSet presAssocID="{0106F81D-7FEC-4057-A3F7-464866581F0A}" presName="spaceBetweenRectangles" presStyleCnt="0"/>
      <dgm:spPr/>
    </dgm:pt>
    <dgm:pt modelId="{6264BDB7-EBA3-46ED-A1EC-2DEA961CAD89}" type="pres">
      <dgm:prSet presAssocID="{00792C8E-284F-4A97-9A2E-B98FE8CB2311}" presName="composite" presStyleCnt="0"/>
      <dgm:spPr/>
    </dgm:pt>
    <dgm:pt modelId="{42015D66-5716-49B0-97F3-C9B46B98AC4B}" type="pres">
      <dgm:prSet presAssocID="{00792C8E-284F-4A97-9A2E-B98FE8CB2311}" presName="Parent1" presStyleLbl="node1" presStyleIdx="2" presStyleCnt="4" custScaleX="93132" custLinFactNeighborX="-1230" custLinFactNeighborY="12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CCCCF-EB94-4D2E-8B1D-197D192B5D86}" type="pres">
      <dgm:prSet presAssocID="{00792C8E-284F-4A97-9A2E-B98FE8CB2311}" presName="Childtext1" presStyleLbl="revTx" presStyleIdx="1" presStyleCnt="2">
        <dgm:presLayoutVars>
          <dgm:chMax val="0"/>
          <dgm:chPref val="0"/>
          <dgm:bulletEnabled val="1"/>
        </dgm:presLayoutVars>
      </dgm:prSet>
      <dgm:spPr>
        <a:xfrm>
          <a:off x="0" y="2242650"/>
          <a:ext cx="1828800" cy="1016000"/>
        </a:xfrm>
        <a:prstGeom prst="rect">
          <a:avLst/>
        </a:prstGeom>
        <a:noFill/>
        <a:ln>
          <a:noFill/>
        </a:ln>
        <a:effectLst/>
      </dgm:spPr>
    </dgm:pt>
    <dgm:pt modelId="{D7F4D57A-5575-418A-B5EA-47EE6FC129C8}" type="pres">
      <dgm:prSet presAssocID="{00792C8E-284F-4A97-9A2E-B98FE8CB2311}" presName="BalanceSpacing" presStyleCnt="0"/>
      <dgm:spPr/>
    </dgm:pt>
    <dgm:pt modelId="{8C78E24D-BE46-405B-8B06-A3F43005BDF5}" type="pres">
      <dgm:prSet presAssocID="{00792C8E-284F-4A97-9A2E-B98FE8CB2311}" presName="BalanceSpacing1" presStyleCnt="0"/>
      <dgm:spPr/>
    </dgm:pt>
    <dgm:pt modelId="{FE9B5C6C-61D7-4417-94C8-92D52BD5D2AB}" type="pres">
      <dgm:prSet presAssocID="{B6738D1F-B0BA-4155-BDB6-7BED2C322025}" presName="Accent1Text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1C3C1D9-ED79-4532-8906-C4891EDDFFEE}" type="presOf" srcId="{98DA03D9-AB9E-41DE-97C6-3BF9236DB1C6}" destId="{11BB76AB-C6DC-4AA1-B145-88A1D9EACFDD}" srcOrd="0" destOrd="0" presId="urn:microsoft.com/office/officeart/2008/layout/AlternatingHexagons"/>
    <dgm:cxn modelId="{6534DBC1-DFC9-4F72-9484-45D97FF890DB}" type="presOf" srcId="{0106F81D-7FEC-4057-A3F7-464866581F0A}" destId="{05041F69-5318-496E-92CA-FDAC4999673C}" srcOrd="0" destOrd="0" presId="urn:microsoft.com/office/officeart/2008/layout/AlternatingHexagons"/>
    <dgm:cxn modelId="{A610CD3D-AE63-4CB8-BF4B-471BD692AD19}" type="presOf" srcId="{B6738D1F-B0BA-4155-BDB6-7BED2C322025}" destId="{FE9B5C6C-61D7-4417-94C8-92D52BD5D2AB}" srcOrd="0" destOrd="0" presId="urn:microsoft.com/office/officeart/2008/layout/AlternatingHexagons"/>
    <dgm:cxn modelId="{AB150BA7-1C6A-4221-9EDA-6F06794A0043}" type="presOf" srcId="{FD900CC9-D20E-4786-919F-9F5D89023981}" destId="{0B291432-C213-49E6-B7C2-093EF32C5B3F}" srcOrd="0" destOrd="0" presId="urn:microsoft.com/office/officeart/2008/layout/AlternatingHexagons"/>
    <dgm:cxn modelId="{FD5937AD-F294-48C6-B178-89F2041F7C57}" srcId="{FD900CC9-D20E-4786-919F-9F5D89023981}" destId="{98DA03D9-AB9E-41DE-97C6-3BF9236DB1C6}" srcOrd="0" destOrd="0" parTransId="{ACC02E08-7AA3-49B8-A7CD-47FB7DB927E4}" sibTransId="{0106F81D-7FEC-4057-A3F7-464866581F0A}"/>
    <dgm:cxn modelId="{8E3D2DF0-9D0A-4617-A19C-6FBD03AF7CE3}" type="presOf" srcId="{00792C8E-284F-4A97-9A2E-B98FE8CB2311}" destId="{42015D66-5716-49B0-97F3-C9B46B98AC4B}" srcOrd="0" destOrd="0" presId="urn:microsoft.com/office/officeart/2008/layout/AlternatingHexagons"/>
    <dgm:cxn modelId="{64E31FF9-2A1A-4676-9C86-AB83FC58C5FC}" srcId="{FD900CC9-D20E-4786-919F-9F5D89023981}" destId="{00792C8E-284F-4A97-9A2E-B98FE8CB2311}" srcOrd="1" destOrd="0" parTransId="{83093B54-D18E-4046-8F6D-67A1AF875895}" sibTransId="{B6738D1F-B0BA-4155-BDB6-7BED2C322025}"/>
    <dgm:cxn modelId="{75DDB750-AEDA-4B68-9423-62EDAC9FC77A}" type="presParOf" srcId="{0B291432-C213-49E6-B7C2-093EF32C5B3F}" destId="{BF07A409-EC41-485B-AC6A-7E99E224475A}" srcOrd="0" destOrd="0" presId="urn:microsoft.com/office/officeart/2008/layout/AlternatingHexagons"/>
    <dgm:cxn modelId="{E3B2CEE4-C1C3-4851-8665-8C6861E5F9FF}" type="presParOf" srcId="{BF07A409-EC41-485B-AC6A-7E99E224475A}" destId="{11BB76AB-C6DC-4AA1-B145-88A1D9EACFDD}" srcOrd="0" destOrd="0" presId="urn:microsoft.com/office/officeart/2008/layout/AlternatingHexagons"/>
    <dgm:cxn modelId="{BBD160C7-013A-4F94-8E92-0FCE4251FE44}" type="presParOf" srcId="{BF07A409-EC41-485B-AC6A-7E99E224475A}" destId="{08F47F66-2A56-4D07-9AC6-C05DA90676BB}" srcOrd="1" destOrd="0" presId="urn:microsoft.com/office/officeart/2008/layout/AlternatingHexagons"/>
    <dgm:cxn modelId="{7800122C-3916-4037-928A-CA07A795CEE5}" type="presParOf" srcId="{BF07A409-EC41-485B-AC6A-7E99E224475A}" destId="{63E622B2-C43B-4F68-9457-4FA27D6E03DE}" srcOrd="2" destOrd="0" presId="urn:microsoft.com/office/officeart/2008/layout/AlternatingHexagons"/>
    <dgm:cxn modelId="{15FA269D-0F42-429E-A1F4-F6583E8834F9}" type="presParOf" srcId="{BF07A409-EC41-485B-AC6A-7E99E224475A}" destId="{5256BB45-9F6F-4501-B35F-B2C953B05BEE}" srcOrd="3" destOrd="0" presId="urn:microsoft.com/office/officeart/2008/layout/AlternatingHexagons"/>
    <dgm:cxn modelId="{9DFA166C-CF61-4101-BAE8-69090DFD9F41}" type="presParOf" srcId="{BF07A409-EC41-485B-AC6A-7E99E224475A}" destId="{05041F69-5318-496E-92CA-FDAC4999673C}" srcOrd="4" destOrd="0" presId="urn:microsoft.com/office/officeart/2008/layout/AlternatingHexagons"/>
    <dgm:cxn modelId="{F5824A94-C1B9-4FFC-9E2F-4D56A1FFC141}" type="presParOf" srcId="{0B291432-C213-49E6-B7C2-093EF32C5B3F}" destId="{B8AE1AC4-A071-4E8D-A371-9A11F3998D4F}" srcOrd="1" destOrd="0" presId="urn:microsoft.com/office/officeart/2008/layout/AlternatingHexagons"/>
    <dgm:cxn modelId="{ABB33A2C-C206-46D3-A991-AB99188FC2F6}" type="presParOf" srcId="{0B291432-C213-49E6-B7C2-093EF32C5B3F}" destId="{6264BDB7-EBA3-46ED-A1EC-2DEA961CAD89}" srcOrd="2" destOrd="0" presId="urn:microsoft.com/office/officeart/2008/layout/AlternatingHexagons"/>
    <dgm:cxn modelId="{29A587CF-4CA3-466E-A572-3E6CD5A125D7}" type="presParOf" srcId="{6264BDB7-EBA3-46ED-A1EC-2DEA961CAD89}" destId="{42015D66-5716-49B0-97F3-C9B46B98AC4B}" srcOrd="0" destOrd="0" presId="urn:microsoft.com/office/officeart/2008/layout/AlternatingHexagons"/>
    <dgm:cxn modelId="{BB7D957E-7932-4B60-8F53-BA7442776C2C}" type="presParOf" srcId="{6264BDB7-EBA3-46ED-A1EC-2DEA961CAD89}" destId="{BE6CCCCF-EB94-4D2E-8B1D-197D192B5D86}" srcOrd="1" destOrd="0" presId="urn:microsoft.com/office/officeart/2008/layout/AlternatingHexagons"/>
    <dgm:cxn modelId="{3FCB7554-B069-4AED-8B4D-AD552E3BDEC2}" type="presParOf" srcId="{6264BDB7-EBA3-46ED-A1EC-2DEA961CAD89}" destId="{D7F4D57A-5575-418A-B5EA-47EE6FC129C8}" srcOrd="2" destOrd="0" presId="urn:microsoft.com/office/officeart/2008/layout/AlternatingHexagons"/>
    <dgm:cxn modelId="{D2DB91BA-8935-428A-A039-02176A6537F3}" type="presParOf" srcId="{6264BDB7-EBA3-46ED-A1EC-2DEA961CAD89}" destId="{8C78E24D-BE46-405B-8B06-A3F43005BDF5}" srcOrd="3" destOrd="0" presId="urn:microsoft.com/office/officeart/2008/layout/AlternatingHexagons"/>
    <dgm:cxn modelId="{59DE6884-AFC3-41D9-9661-25487D089F48}" type="presParOf" srcId="{6264BDB7-EBA3-46ED-A1EC-2DEA961CAD89}" destId="{FE9B5C6C-61D7-4417-94C8-92D52BD5D2A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0610A1-B732-48FE-B2C8-A1FB131998A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6A61CB8-C918-48FE-87BD-DFFDA1A61637}">
      <dgm:prSet phldrT="[Текст]"/>
      <dgm:spPr/>
      <dgm:t>
        <a:bodyPr/>
        <a:lstStyle/>
        <a:p>
          <a:r>
            <a:rPr lang="ru-RU" dirty="0"/>
            <a:t>Обучение</a:t>
          </a:r>
        </a:p>
      </dgm:t>
    </dgm:pt>
    <dgm:pt modelId="{762F2110-8F6B-4F7A-ACD6-7641FE3D0240}" type="parTrans" cxnId="{371E6B7E-2D06-4D7F-88B5-6BBFB66F4704}">
      <dgm:prSet/>
      <dgm:spPr/>
      <dgm:t>
        <a:bodyPr/>
        <a:lstStyle/>
        <a:p>
          <a:endParaRPr lang="ru-RU"/>
        </a:p>
      </dgm:t>
    </dgm:pt>
    <dgm:pt modelId="{092589B5-00E9-490B-B26D-FEF75F0AE4AA}" type="sibTrans" cxnId="{371E6B7E-2D06-4D7F-88B5-6BBFB66F4704}">
      <dgm:prSet/>
      <dgm:spPr/>
      <dgm:t>
        <a:bodyPr/>
        <a:lstStyle/>
        <a:p>
          <a:endParaRPr lang="ru-RU" dirty="0"/>
        </a:p>
      </dgm:t>
    </dgm:pt>
    <dgm:pt modelId="{6B5A1F54-73B8-4112-986D-5860018540CC}">
      <dgm:prSet phldrT="[Текст]"/>
      <dgm:spPr/>
      <dgm:t>
        <a:bodyPr/>
        <a:lstStyle/>
        <a:p>
          <a:r>
            <a:rPr lang="ru-RU" dirty="0"/>
            <a:t>Досуг </a:t>
          </a:r>
        </a:p>
      </dgm:t>
    </dgm:pt>
    <dgm:pt modelId="{D557955A-8BFA-46BE-B0BE-B93DC023DC26}" type="parTrans" cxnId="{4DAE81A8-B657-4E55-925D-3122C7755F0F}">
      <dgm:prSet/>
      <dgm:spPr/>
      <dgm:t>
        <a:bodyPr/>
        <a:lstStyle/>
        <a:p>
          <a:endParaRPr lang="ru-RU"/>
        </a:p>
      </dgm:t>
    </dgm:pt>
    <dgm:pt modelId="{58B1AA6F-8C93-4AD2-8EDE-1F588BEA447F}" type="sibTrans" cxnId="{4DAE81A8-B657-4E55-925D-3122C7755F0F}">
      <dgm:prSet/>
      <dgm:spPr/>
      <dgm:t>
        <a:bodyPr/>
        <a:lstStyle/>
        <a:p>
          <a:endParaRPr lang="ru-RU"/>
        </a:p>
      </dgm:t>
    </dgm:pt>
    <dgm:pt modelId="{96D6CB55-FB5E-4C26-9399-E87F6AD47C3D}" type="pres">
      <dgm:prSet presAssocID="{010610A1-B732-48FE-B2C8-A1FB131998AE}" presName="Name0" presStyleCnt="0">
        <dgm:presLayoutVars>
          <dgm:dir/>
          <dgm:resizeHandles val="exact"/>
        </dgm:presLayoutVars>
      </dgm:prSet>
      <dgm:spPr/>
    </dgm:pt>
    <dgm:pt modelId="{1B6C591B-7E57-4A6A-A66E-76299B5FD4F1}" type="pres">
      <dgm:prSet presAssocID="{010610A1-B732-48FE-B2C8-A1FB131998AE}" presName="vNodes" presStyleCnt="0"/>
      <dgm:spPr/>
    </dgm:pt>
    <dgm:pt modelId="{F269C15D-A8F1-46E1-85E5-B0CE9BDDF9B6}" type="pres">
      <dgm:prSet presAssocID="{16A61CB8-C918-48FE-87BD-DFFDA1A61637}" presName="node" presStyleLbl="node1" presStyleIdx="0" presStyleCnt="2" custScaleX="126852" custScaleY="13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0D877-544E-4FED-A14F-54D3C5F2EF1E}" type="pres">
      <dgm:prSet presAssocID="{010610A1-B732-48FE-B2C8-A1FB131998AE}" presName="sibTransLast" presStyleLbl="sibTrans2D1" presStyleIdx="0" presStyleCnt="1"/>
      <dgm:spPr/>
      <dgm:t>
        <a:bodyPr/>
        <a:lstStyle/>
        <a:p>
          <a:endParaRPr lang="ru-RU"/>
        </a:p>
      </dgm:t>
    </dgm:pt>
    <dgm:pt modelId="{21917C0C-2365-4DED-B538-233E17CA3884}" type="pres">
      <dgm:prSet presAssocID="{010610A1-B732-48FE-B2C8-A1FB131998A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A9A85E3-636F-4328-B72C-0D19B8EC653B}" type="pres">
      <dgm:prSet presAssocID="{010610A1-B732-48FE-B2C8-A1FB131998AE}" presName="lastNode" presStyleLbl="node1" presStyleIdx="1" presStyleCnt="2" custScaleX="125666" custScaleY="141935" custLinFactNeighborX="-10992" custLinFactNeighborY="-2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B64D7-2D94-4A3D-82D2-8391427378C1}" type="presOf" srcId="{16A61CB8-C918-48FE-87BD-DFFDA1A61637}" destId="{F269C15D-A8F1-46E1-85E5-B0CE9BDDF9B6}" srcOrd="0" destOrd="0" presId="urn:microsoft.com/office/officeart/2005/8/layout/equation2"/>
    <dgm:cxn modelId="{842F7A95-C85B-45CB-A4AE-62DB34FE0973}" type="presOf" srcId="{092589B5-00E9-490B-B26D-FEF75F0AE4AA}" destId="{21917C0C-2365-4DED-B538-233E17CA3884}" srcOrd="1" destOrd="0" presId="urn:microsoft.com/office/officeart/2005/8/layout/equation2"/>
    <dgm:cxn modelId="{4DAE81A8-B657-4E55-925D-3122C7755F0F}" srcId="{010610A1-B732-48FE-B2C8-A1FB131998AE}" destId="{6B5A1F54-73B8-4112-986D-5860018540CC}" srcOrd="1" destOrd="0" parTransId="{D557955A-8BFA-46BE-B0BE-B93DC023DC26}" sibTransId="{58B1AA6F-8C93-4AD2-8EDE-1F588BEA447F}"/>
    <dgm:cxn modelId="{371E6B7E-2D06-4D7F-88B5-6BBFB66F4704}" srcId="{010610A1-B732-48FE-B2C8-A1FB131998AE}" destId="{16A61CB8-C918-48FE-87BD-DFFDA1A61637}" srcOrd="0" destOrd="0" parTransId="{762F2110-8F6B-4F7A-ACD6-7641FE3D0240}" sibTransId="{092589B5-00E9-490B-B26D-FEF75F0AE4AA}"/>
    <dgm:cxn modelId="{90D7836F-1E51-4DD8-A794-114859EC274F}" type="presOf" srcId="{092589B5-00E9-490B-B26D-FEF75F0AE4AA}" destId="{2890D877-544E-4FED-A14F-54D3C5F2EF1E}" srcOrd="0" destOrd="0" presId="urn:microsoft.com/office/officeart/2005/8/layout/equation2"/>
    <dgm:cxn modelId="{422BC0C6-DB7D-40DA-A3AE-9859A267D613}" type="presOf" srcId="{6B5A1F54-73B8-4112-986D-5860018540CC}" destId="{8A9A85E3-636F-4328-B72C-0D19B8EC653B}" srcOrd="0" destOrd="0" presId="urn:microsoft.com/office/officeart/2005/8/layout/equation2"/>
    <dgm:cxn modelId="{0779B4EA-A7FD-466A-BA7A-6D45B17814C7}" type="presOf" srcId="{010610A1-B732-48FE-B2C8-A1FB131998AE}" destId="{96D6CB55-FB5E-4C26-9399-E87F6AD47C3D}" srcOrd="0" destOrd="0" presId="urn:microsoft.com/office/officeart/2005/8/layout/equation2"/>
    <dgm:cxn modelId="{8D006816-60F3-4C42-BD47-E92281A289FD}" type="presParOf" srcId="{96D6CB55-FB5E-4C26-9399-E87F6AD47C3D}" destId="{1B6C591B-7E57-4A6A-A66E-76299B5FD4F1}" srcOrd="0" destOrd="0" presId="urn:microsoft.com/office/officeart/2005/8/layout/equation2"/>
    <dgm:cxn modelId="{A00EFD36-3C22-4117-8BB4-7B626D402BC8}" type="presParOf" srcId="{1B6C591B-7E57-4A6A-A66E-76299B5FD4F1}" destId="{F269C15D-A8F1-46E1-85E5-B0CE9BDDF9B6}" srcOrd="0" destOrd="0" presId="urn:microsoft.com/office/officeart/2005/8/layout/equation2"/>
    <dgm:cxn modelId="{2729DC66-6A56-4EED-BEDF-96BBB741FF6E}" type="presParOf" srcId="{96D6CB55-FB5E-4C26-9399-E87F6AD47C3D}" destId="{2890D877-544E-4FED-A14F-54D3C5F2EF1E}" srcOrd="1" destOrd="0" presId="urn:microsoft.com/office/officeart/2005/8/layout/equation2"/>
    <dgm:cxn modelId="{AFB3FA56-EA2D-43A4-9C6D-2E17071FD370}" type="presParOf" srcId="{2890D877-544E-4FED-A14F-54D3C5F2EF1E}" destId="{21917C0C-2365-4DED-B538-233E17CA3884}" srcOrd="0" destOrd="0" presId="urn:microsoft.com/office/officeart/2005/8/layout/equation2"/>
    <dgm:cxn modelId="{C10F41F2-A956-4638-A92A-C37EB3A5F52C}" type="presParOf" srcId="{96D6CB55-FB5E-4C26-9399-E87F6AD47C3D}" destId="{8A9A85E3-636F-4328-B72C-0D19B8EC653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0C98D-22D4-4EB7-969F-4BBCC49DEB1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CE1B7D4-9E1C-49A2-B270-D86BCDC3679F}">
      <dgm:prSet phldrT="[Текст]" custT="1"/>
      <dgm:spPr>
        <a:xfrm>
          <a:off x="233311" y="97692"/>
          <a:ext cx="3811055" cy="555534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8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Направления</a:t>
          </a:r>
          <a:r>
            <a: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ru-RU" sz="18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деятельности</a:t>
          </a:r>
        </a:p>
      </dgm:t>
    </dgm:pt>
    <dgm:pt modelId="{39D68227-ACC4-42D2-84E9-52F850684F7D}" type="parTrans" cxnId="{C467B2B3-C484-4FEA-A5B5-D00068F9CDEA}">
      <dgm:prSet/>
      <dgm:spPr/>
      <dgm:t>
        <a:bodyPr/>
        <a:lstStyle/>
        <a:p>
          <a:endParaRPr lang="ru-RU"/>
        </a:p>
      </dgm:t>
    </dgm:pt>
    <dgm:pt modelId="{8CA69DDA-572D-45DC-8F4E-29F61EDB91BD}" type="sibTrans" cxnId="{C467B2B3-C484-4FEA-A5B5-D00068F9CDEA}">
      <dgm:prSet/>
      <dgm:spPr/>
      <dgm:t>
        <a:bodyPr/>
        <a:lstStyle/>
        <a:p>
          <a:endParaRPr lang="ru-RU"/>
        </a:p>
      </dgm:t>
    </dgm:pt>
    <dgm:pt modelId="{C0372BDC-4F9D-4F43-8E60-21B5DDDD3FE4}">
      <dgm:prSet phldrT="[Текст]" custT="1"/>
      <dgm:spPr>
        <a:xfrm>
          <a:off x="265125" y="3727473"/>
          <a:ext cx="3585849" cy="544575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Техническое творчество</a:t>
          </a:r>
        </a:p>
      </dgm:t>
    </dgm:pt>
    <dgm:pt modelId="{3C5BD868-3D63-487C-BB0A-9823093BFC0B}" type="parTrans" cxnId="{A78D3CC3-E451-4247-A5EE-5E2F921B23AC}">
      <dgm:prSet/>
      <dgm:spPr/>
      <dgm:t>
        <a:bodyPr/>
        <a:lstStyle/>
        <a:p>
          <a:endParaRPr lang="ru-RU"/>
        </a:p>
      </dgm:t>
    </dgm:pt>
    <dgm:pt modelId="{D1C168F0-7DEB-408C-B237-8599FFAE8D3C}" type="sibTrans" cxnId="{A78D3CC3-E451-4247-A5EE-5E2F921B23AC}">
      <dgm:prSet/>
      <dgm:spPr/>
      <dgm:t>
        <a:bodyPr/>
        <a:lstStyle/>
        <a:p>
          <a:endParaRPr lang="ru-RU"/>
        </a:p>
      </dgm:t>
    </dgm:pt>
    <dgm:pt modelId="{62A115E8-E408-4250-8054-3353882F694A}">
      <dgm:prSet custT="1"/>
      <dgm:spPr>
        <a:xfrm>
          <a:off x="265125" y="1008452"/>
          <a:ext cx="3744671" cy="613619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Наука</a:t>
          </a:r>
        </a:p>
      </dgm:t>
    </dgm:pt>
    <dgm:pt modelId="{81F268BB-83C1-43E2-BAF9-0E9A77F4518D}" type="parTrans" cxnId="{89ADF6E6-60EC-4F66-865E-6C09356A2E09}">
      <dgm:prSet/>
      <dgm:spPr/>
      <dgm:t>
        <a:bodyPr/>
        <a:lstStyle/>
        <a:p>
          <a:endParaRPr lang="ru-RU"/>
        </a:p>
      </dgm:t>
    </dgm:pt>
    <dgm:pt modelId="{C9E6C90E-EDE2-4327-9DD3-D0CDDF8108D8}" type="sibTrans" cxnId="{89ADF6E6-60EC-4F66-865E-6C09356A2E09}">
      <dgm:prSet/>
      <dgm:spPr/>
      <dgm:t>
        <a:bodyPr/>
        <a:lstStyle/>
        <a:p>
          <a:endParaRPr lang="ru-RU"/>
        </a:p>
      </dgm:t>
    </dgm:pt>
    <dgm:pt modelId="{A1B37F0D-BEAD-4D1A-BBFB-97AE07E14C16}">
      <dgm:prSet custT="1"/>
      <dgm:spPr>
        <a:xfrm>
          <a:off x="265125" y="1923031"/>
          <a:ext cx="3744671" cy="639414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Искусство</a:t>
          </a:r>
        </a:p>
      </dgm:t>
    </dgm:pt>
    <dgm:pt modelId="{FFBE966B-55C0-49DE-A412-51B2980B978E}" type="parTrans" cxnId="{919A1AE4-FC8B-4BDC-867D-D7AF20900E75}">
      <dgm:prSet/>
      <dgm:spPr/>
      <dgm:t>
        <a:bodyPr/>
        <a:lstStyle/>
        <a:p>
          <a:endParaRPr lang="ru-RU"/>
        </a:p>
      </dgm:t>
    </dgm:pt>
    <dgm:pt modelId="{CC779883-3A99-48E1-A303-E4B8DA2B4979}" type="sibTrans" cxnId="{919A1AE4-FC8B-4BDC-867D-D7AF20900E75}">
      <dgm:prSet/>
      <dgm:spPr/>
      <dgm:t>
        <a:bodyPr/>
        <a:lstStyle/>
        <a:p>
          <a:endParaRPr lang="ru-RU"/>
        </a:p>
      </dgm:t>
    </dgm:pt>
    <dgm:pt modelId="{F74888D3-DE57-4933-8321-92FD38A76861}">
      <dgm:prSet custT="1"/>
      <dgm:spPr>
        <a:xfrm>
          <a:off x="265125" y="2863406"/>
          <a:ext cx="3699835" cy="563106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Спорт</a:t>
          </a:r>
        </a:p>
      </dgm:t>
    </dgm:pt>
    <dgm:pt modelId="{F7B66873-2164-4FF6-9184-759F4B0075C4}" type="parTrans" cxnId="{788C5BC1-97F8-4BF8-826B-9D7BF42BF4E9}">
      <dgm:prSet/>
      <dgm:spPr/>
      <dgm:t>
        <a:bodyPr/>
        <a:lstStyle/>
        <a:p>
          <a:endParaRPr lang="ru-RU"/>
        </a:p>
      </dgm:t>
    </dgm:pt>
    <dgm:pt modelId="{D200C466-421E-4BCA-8C3E-740342A5B973}" type="sibTrans" cxnId="{788C5BC1-97F8-4BF8-826B-9D7BF42BF4E9}">
      <dgm:prSet/>
      <dgm:spPr/>
      <dgm:t>
        <a:bodyPr/>
        <a:lstStyle/>
        <a:p>
          <a:endParaRPr lang="ru-RU"/>
        </a:p>
      </dgm:t>
    </dgm:pt>
    <dgm:pt modelId="{099E605A-B4D3-46CB-99AD-EB472E7B8F27}" type="pres">
      <dgm:prSet presAssocID="{E470C98D-22D4-4EB7-969F-4BBCC49DEB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8F9A0-1DA1-4DF8-8B65-9A34CD71D635}" type="pres">
      <dgm:prSet presAssocID="{BCE1B7D4-9E1C-49A2-B270-D86BCDC3679F}" presName="parentLin" presStyleCnt="0"/>
      <dgm:spPr/>
    </dgm:pt>
    <dgm:pt modelId="{3A538210-D5BC-409B-A304-08FDACA77FAF}" type="pres">
      <dgm:prSet presAssocID="{BCE1B7D4-9E1C-49A2-B270-D86BCDC3679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492EFEC-8DC8-4965-B16F-9242DAE6245C}" type="pres">
      <dgm:prSet presAssocID="{BCE1B7D4-9E1C-49A2-B270-D86BCDC3679F}" presName="parentText" presStyleLbl="node1" presStyleIdx="0" presStyleCnt="5" custScaleX="111604" custScaleY="99047" custLinFactNeighborX="-30112" custLinFactNeighborY="-7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E531-D5F6-45CB-9CC9-817597DF0412}" type="pres">
      <dgm:prSet presAssocID="{BCE1B7D4-9E1C-49A2-B270-D86BCDC3679F}" presName="negativeSpace" presStyleCnt="0"/>
      <dgm:spPr/>
    </dgm:pt>
    <dgm:pt modelId="{9C26D301-8F37-49FB-8F2F-1DD0E3687223}" type="pres">
      <dgm:prSet presAssocID="{BCE1B7D4-9E1C-49A2-B270-D86BCDC3679F}" presName="childText" presStyleLbl="conFgAcc1" presStyleIdx="0" presStyleCnt="5" custScaleX="85614">
        <dgm:presLayoutVars>
          <dgm:bulletEnabled val="1"/>
        </dgm:presLayoutVars>
      </dgm:prSet>
      <dgm:spPr>
        <a:xfrm>
          <a:off x="0" y="347048"/>
          <a:ext cx="4176497" cy="478800"/>
        </a:xfrm>
        <a:prstGeom prst="rect">
          <a:avLst/>
        </a:prstGeom>
      </dgm:spPr>
    </dgm:pt>
    <dgm:pt modelId="{C199E3FA-2B24-4BD6-90D6-346F3FD2B9DE}" type="pres">
      <dgm:prSet presAssocID="{8CA69DDA-572D-45DC-8F4E-29F61EDB91BD}" presName="spaceBetweenRectangles" presStyleCnt="0"/>
      <dgm:spPr/>
    </dgm:pt>
    <dgm:pt modelId="{F56A7853-933B-476D-9303-20975D17BD5E}" type="pres">
      <dgm:prSet presAssocID="{62A115E8-E408-4250-8054-3353882F694A}" presName="parentLin" presStyleCnt="0"/>
      <dgm:spPr/>
    </dgm:pt>
    <dgm:pt modelId="{9255EB60-33FA-41BE-9798-3D94F329305B}" type="pres">
      <dgm:prSet presAssocID="{62A115E8-E408-4250-8054-3353882F69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B7D32EB-1D51-4158-B01A-489AD911EFAC}" type="pres">
      <dgm:prSet presAssocID="{62A115E8-E408-4250-8054-3353882F694A}" presName="parentText" presStyleLbl="node1" presStyleIdx="1" presStyleCnt="5" custScaleX="109660" custScaleY="109403" custLinFactNeighborX="-26939" custLinFactNeighborY="2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73A56-6DA2-43EC-97EC-00FDCFF251C0}" type="pres">
      <dgm:prSet presAssocID="{62A115E8-E408-4250-8054-3353882F694A}" presName="negativeSpace" presStyleCnt="0"/>
      <dgm:spPr/>
    </dgm:pt>
    <dgm:pt modelId="{4E3A50EA-0F39-419F-9ECC-5E5F38FFE856}" type="pres">
      <dgm:prSet presAssocID="{62A115E8-E408-4250-8054-3353882F694A}" presName="childText" presStyleLbl="conFgAcc1" presStyleIdx="1" presStyleCnt="5" custScaleX="85614">
        <dgm:presLayoutVars>
          <dgm:bulletEnabled val="1"/>
        </dgm:presLayoutVars>
      </dgm:prSet>
      <dgm:spPr>
        <a:xfrm>
          <a:off x="0" y="1261628"/>
          <a:ext cx="4176497" cy="478800"/>
        </a:xfrm>
        <a:prstGeom prst="rect">
          <a:avLst/>
        </a:prstGeom>
      </dgm:spPr>
    </dgm:pt>
    <dgm:pt modelId="{5DB69CEC-E8B0-42C4-BF33-616B0AEFBA52}" type="pres">
      <dgm:prSet presAssocID="{C9E6C90E-EDE2-4327-9DD3-D0CDDF8108D8}" presName="spaceBetweenRectangles" presStyleCnt="0"/>
      <dgm:spPr/>
    </dgm:pt>
    <dgm:pt modelId="{38A35D0B-7DBD-4BEC-A81F-825282C5C6D9}" type="pres">
      <dgm:prSet presAssocID="{A1B37F0D-BEAD-4D1A-BBFB-97AE07E14C16}" presName="parentLin" presStyleCnt="0"/>
      <dgm:spPr/>
    </dgm:pt>
    <dgm:pt modelId="{5E4D5E82-A7DD-466A-8756-35C2AAF2A61B}" type="pres">
      <dgm:prSet presAssocID="{A1B37F0D-BEAD-4D1A-BBFB-97AE07E14C1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52DDA16-8560-4ADA-AACE-5C483EAA8C67}" type="pres">
      <dgm:prSet presAssocID="{A1B37F0D-BEAD-4D1A-BBFB-97AE07E14C16}" presName="parentText" presStyleLbl="node1" presStyleIdx="2" presStyleCnt="5" custScaleX="109660" custScaleY="114002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3D547-C200-48E0-BAA7-29EE0791B2AC}" type="pres">
      <dgm:prSet presAssocID="{A1B37F0D-BEAD-4D1A-BBFB-97AE07E14C16}" presName="negativeSpace" presStyleCnt="0"/>
      <dgm:spPr/>
    </dgm:pt>
    <dgm:pt modelId="{DF0921DA-311B-48D7-9611-105D0EE4CA6A}" type="pres">
      <dgm:prSet presAssocID="{A1B37F0D-BEAD-4D1A-BBFB-97AE07E14C16}" presName="childText" presStyleLbl="conFgAcc1" presStyleIdx="2" presStyleCnt="5" custScaleX="85239">
        <dgm:presLayoutVars>
          <dgm:bulletEnabled val="1"/>
        </dgm:presLayoutVars>
      </dgm:prSet>
      <dgm:spPr>
        <a:xfrm>
          <a:off x="0" y="2202002"/>
          <a:ext cx="4158203" cy="478800"/>
        </a:xfrm>
        <a:prstGeom prst="rect">
          <a:avLst/>
        </a:prstGeom>
      </dgm:spPr>
    </dgm:pt>
    <dgm:pt modelId="{0023949B-E1A4-42B3-8405-DE6E2810DC36}" type="pres">
      <dgm:prSet presAssocID="{CC779883-3A99-48E1-A303-E4B8DA2B4979}" presName="spaceBetweenRectangles" presStyleCnt="0"/>
      <dgm:spPr/>
    </dgm:pt>
    <dgm:pt modelId="{D92B4838-4BFE-48BF-9716-D8BDD49F0846}" type="pres">
      <dgm:prSet presAssocID="{F74888D3-DE57-4933-8321-92FD38A76861}" presName="parentLin" presStyleCnt="0"/>
      <dgm:spPr/>
    </dgm:pt>
    <dgm:pt modelId="{1BDDD8E7-5CC6-4CCA-AC61-70AD7D7314DE}" type="pres">
      <dgm:prSet presAssocID="{F74888D3-DE57-4933-8321-92FD38A7686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56F6874-5C8E-42AD-8894-D3D15F39502F}" type="pres">
      <dgm:prSet presAssocID="{F74888D3-DE57-4933-8321-92FD38A76861}" presName="parentText" presStyleLbl="node1" presStyleIdx="3" presStyleCnt="5" custScaleX="108347" custScaleY="100397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8331B-E314-4107-922A-5E35E63DBEC0}" type="pres">
      <dgm:prSet presAssocID="{F74888D3-DE57-4933-8321-92FD38A76861}" presName="negativeSpace" presStyleCnt="0"/>
      <dgm:spPr/>
    </dgm:pt>
    <dgm:pt modelId="{F267C0DA-2D58-4976-A3C9-34AE0688FDE5}" type="pres">
      <dgm:prSet presAssocID="{F74888D3-DE57-4933-8321-92FD38A76861}" presName="childText" presStyleLbl="conFgAcc1" presStyleIdx="3" presStyleCnt="5" custScaleX="85613">
        <dgm:presLayoutVars>
          <dgm:bulletEnabled val="1"/>
        </dgm:presLayoutVars>
      </dgm:prSet>
      <dgm:spPr>
        <a:xfrm>
          <a:off x="0" y="3066069"/>
          <a:ext cx="4176448" cy="478800"/>
        </a:xfrm>
        <a:prstGeom prst="rect">
          <a:avLst/>
        </a:prstGeom>
      </dgm:spPr>
    </dgm:pt>
    <dgm:pt modelId="{02A21E09-49A0-429F-A7C7-6B9CAB97ED47}" type="pres">
      <dgm:prSet presAssocID="{D200C466-421E-4BCA-8C3E-740342A5B973}" presName="spaceBetweenRectangles" presStyleCnt="0"/>
      <dgm:spPr/>
    </dgm:pt>
    <dgm:pt modelId="{57136BAC-6D96-429E-ADA8-314DDE1E9A4F}" type="pres">
      <dgm:prSet presAssocID="{C0372BDC-4F9D-4F43-8E60-21B5DDDD3FE4}" presName="parentLin" presStyleCnt="0"/>
      <dgm:spPr/>
    </dgm:pt>
    <dgm:pt modelId="{AE4E094A-A1DF-40D5-8D14-22F78805A011}" type="pres">
      <dgm:prSet presAssocID="{C0372BDC-4F9D-4F43-8E60-21B5DDDD3FE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1C46E4A-7680-42C7-82AE-FB4C7457132F}" type="pres">
      <dgm:prSet presAssocID="{C0372BDC-4F9D-4F43-8E60-21B5DDDD3FE4}" presName="parentText" presStyleLbl="node1" presStyleIdx="4" presStyleCnt="5" custScaleX="105009" custScaleY="97093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CAE2B-6249-4773-9835-2299511C1240}" type="pres">
      <dgm:prSet presAssocID="{C0372BDC-4F9D-4F43-8E60-21B5DDDD3FE4}" presName="negativeSpace" presStyleCnt="0"/>
      <dgm:spPr/>
    </dgm:pt>
    <dgm:pt modelId="{E81C390E-4C1B-4464-A9E8-873A827310CD}" type="pres">
      <dgm:prSet presAssocID="{C0372BDC-4F9D-4F43-8E60-21B5DDDD3FE4}" presName="childText" presStyleLbl="conFgAcc1" presStyleIdx="4" presStyleCnt="5" custScaleX="85613">
        <dgm:presLayoutVars>
          <dgm:bulletEnabled val="1"/>
        </dgm:presLayoutVars>
      </dgm:prSet>
      <dgm:spPr>
        <a:xfrm>
          <a:off x="0" y="3911604"/>
          <a:ext cx="4176448" cy="478800"/>
        </a:xfrm>
        <a:prstGeom prst="rect">
          <a:avLst/>
        </a:prstGeom>
      </dgm:spPr>
    </dgm:pt>
  </dgm:ptLst>
  <dgm:cxnLst>
    <dgm:cxn modelId="{8DD13BA2-C4D5-4466-AAA0-02F50FA9C0E4}" type="presOf" srcId="{BCE1B7D4-9E1C-49A2-B270-D86BCDC3679F}" destId="{3492EFEC-8DC8-4965-B16F-9242DAE6245C}" srcOrd="1" destOrd="0" presId="urn:microsoft.com/office/officeart/2005/8/layout/list1"/>
    <dgm:cxn modelId="{69904E44-247D-46F0-8655-1AEA171B6B2F}" type="presOf" srcId="{A1B37F0D-BEAD-4D1A-BBFB-97AE07E14C16}" destId="{5E4D5E82-A7DD-466A-8756-35C2AAF2A61B}" srcOrd="0" destOrd="0" presId="urn:microsoft.com/office/officeart/2005/8/layout/list1"/>
    <dgm:cxn modelId="{8D6C24B9-AF7B-4D7C-8FAB-01646061A2E2}" type="presOf" srcId="{C0372BDC-4F9D-4F43-8E60-21B5DDDD3FE4}" destId="{61C46E4A-7680-42C7-82AE-FB4C7457132F}" srcOrd="1" destOrd="0" presId="urn:microsoft.com/office/officeart/2005/8/layout/list1"/>
    <dgm:cxn modelId="{A233C79A-CFCB-43A4-917A-B57D06A00B4C}" type="presOf" srcId="{62A115E8-E408-4250-8054-3353882F694A}" destId="{9255EB60-33FA-41BE-9798-3D94F329305B}" srcOrd="0" destOrd="0" presId="urn:microsoft.com/office/officeart/2005/8/layout/list1"/>
    <dgm:cxn modelId="{A7950A6A-A411-404C-AB4F-8008898C35D8}" type="presOf" srcId="{F74888D3-DE57-4933-8321-92FD38A76861}" destId="{1BDDD8E7-5CC6-4CCA-AC61-70AD7D7314DE}" srcOrd="0" destOrd="0" presId="urn:microsoft.com/office/officeart/2005/8/layout/list1"/>
    <dgm:cxn modelId="{BDB96EB3-BE40-4F7A-8C0C-F38738976584}" type="presOf" srcId="{E470C98D-22D4-4EB7-969F-4BBCC49DEB1B}" destId="{099E605A-B4D3-46CB-99AD-EB472E7B8F27}" srcOrd="0" destOrd="0" presId="urn:microsoft.com/office/officeart/2005/8/layout/list1"/>
    <dgm:cxn modelId="{26FD710D-DB77-4409-837A-F6E26AE36961}" type="presOf" srcId="{C0372BDC-4F9D-4F43-8E60-21B5DDDD3FE4}" destId="{AE4E094A-A1DF-40D5-8D14-22F78805A011}" srcOrd="0" destOrd="0" presId="urn:microsoft.com/office/officeart/2005/8/layout/list1"/>
    <dgm:cxn modelId="{89ADF6E6-60EC-4F66-865E-6C09356A2E09}" srcId="{E470C98D-22D4-4EB7-969F-4BBCC49DEB1B}" destId="{62A115E8-E408-4250-8054-3353882F694A}" srcOrd="1" destOrd="0" parTransId="{81F268BB-83C1-43E2-BAF9-0E9A77F4518D}" sibTransId="{C9E6C90E-EDE2-4327-9DD3-D0CDDF8108D8}"/>
    <dgm:cxn modelId="{A78D3CC3-E451-4247-A5EE-5E2F921B23AC}" srcId="{E470C98D-22D4-4EB7-969F-4BBCC49DEB1B}" destId="{C0372BDC-4F9D-4F43-8E60-21B5DDDD3FE4}" srcOrd="4" destOrd="0" parTransId="{3C5BD868-3D63-487C-BB0A-9823093BFC0B}" sibTransId="{D1C168F0-7DEB-408C-B237-8599FFAE8D3C}"/>
    <dgm:cxn modelId="{AE4BFF7D-024B-428A-9942-C9106BBEA0BC}" type="presOf" srcId="{A1B37F0D-BEAD-4D1A-BBFB-97AE07E14C16}" destId="{052DDA16-8560-4ADA-AACE-5C483EAA8C67}" srcOrd="1" destOrd="0" presId="urn:microsoft.com/office/officeart/2005/8/layout/list1"/>
    <dgm:cxn modelId="{788C5BC1-97F8-4BF8-826B-9D7BF42BF4E9}" srcId="{E470C98D-22D4-4EB7-969F-4BBCC49DEB1B}" destId="{F74888D3-DE57-4933-8321-92FD38A76861}" srcOrd="3" destOrd="0" parTransId="{F7B66873-2164-4FF6-9184-759F4B0075C4}" sibTransId="{D200C466-421E-4BCA-8C3E-740342A5B973}"/>
    <dgm:cxn modelId="{C467B2B3-C484-4FEA-A5B5-D00068F9CDEA}" srcId="{E470C98D-22D4-4EB7-969F-4BBCC49DEB1B}" destId="{BCE1B7D4-9E1C-49A2-B270-D86BCDC3679F}" srcOrd="0" destOrd="0" parTransId="{39D68227-ACC4-42D2-84E9-52F850684F7D}" sibTransId="{8CA69DDA-572D-45DC-8F4E-29F61EDB91BD}"/>
    <dgm:cxn modelId="{748C87AB-6295-4C87-B560-1F1B4797A3BE}" type="presOf" srcId="{BCE1B7D4-9E1C-49A2-B270-D86BCDC3679F}" destId="{3A538210-D5BC-409B-A304-08FDACA77FAF}" srcOrd="0" destOrd="0" presId="urn:microsoft.com/office/officeart/2005/8/layout/list1"/>
    <dgm:cxn modelId="{919A1AE4-FC8B-4BDC-867D-D7AF20900E75}" srcId="{E470C98D-22D4-4EB7-969F-4BBCC49DEB1B}" destId="{A1B37F0D-BEAD-4D1A-BBFB-97AE07E14C16}" srcOrd="2" destOrd="0" parTransId="{FFBE966B-55C0-49DE-A412-51B2980B978E}" sibTransId="{CC779883-3A99-48E1-A303-E4B8DA2B4979}"/>
    <dgm:cxn modelId="{7DEA96DA-0B83-494E-ABA5-4AA3897A0AE1}" type="presOf" srcId="{F74888D3-DE57-4933-8321-92FD38A76861}" destId="{656F6874-5C8E-42AD-8894-D3D15F39502F}" srcOrd="1" destOrd="0" presId="urn:microsoft.com/office/officeart/2005/8/layout/list1"/>
    <dgm:cxn modelId="{366B6C89-FF16-49DF-B548-03215E9D76FC}" type="presOf" srcId="{62A115E8-E408-4250-8054-3353882F694A}" destId="{EB7D32EB-1D51-4158-B01A-489AD911EFAC}" srcOrd="1" destOrd="0" presId="urn:microsoft.com/office/officeart/2005/8/layout/list1"/>
    <dgm:cxn modelId="{6BDB9C3D-9148-465D-B022-81569AF82C0D}" type="presParOf" srcId="{099E605A-B4D3-46CB-99AD-EB472E7B8F27}" destId="{5A58F9A0-1DA1-4DF8-8B65-9A34CD71D635}" srcOrd="0" destOrd="0" presId="urn:microsoft.com/office/officeart/2005/8/layout/list1"/>
    <dgm:cxn modelId="{C93955FE-ED2A-4F0A-8440-B8AFFA8564EC}" type="presParOf" srcId="{5A58F9A0-1DA1-4DF8-8B65-9A34CD71D635}" destId="{3A538210-D5BC-409B-A304-08FDACA77FAF}" srcOrd="0" destOrd="0" presId="urn:microsoft.com/office/officeart/2005/8/layout/list1"/>
    <dgm:cxn modelId="{C4D2807A-4D40-4961-9C40-8C9AA67C5A82}" type="presParOf" srcId="{5A58F9A0-1DA1-4DF8-8B65-9A34CD71D635}" destId="{3492EFEC-8DC8-4965-B16F-9242DAE6245C}" srcOrd="1" destOrd="0" presId="urn:microsoft.com/office/officeart/2005/8/layout/list1"/>
    <dgm:cxn modelId="{9132AC50-911D-437D-BC76-197EAE94CD9F}" type="presParOf" srcId="{099E605A-B4D3-46CB-99AD-EB472E7B8F27}" destId="{A4FEE531-D5F6-45CB-9CC9-817597DF0412}" srcOrd="1" destOrd="0" presId="urn:microsoft.com/office/officeart/2005/8/layout/list1"/>
    <dgm:cxn modelId="{34CFE956-8E99-46CC-B115-3278AD141AC1}" type="presParOf" srcId="{099E605A-B4D3-46CB-99AD-EB472E7B8F27}" destId="{9C26D301-8F37-49FB-8F2F-1DD0E3687223}" srcOrd="2" destOrd="0" presId="urn:microsoft.com/office/officeart/2005/8/layout/list1"/>
    <dgm:cxn modelId="{9FA6C3E9-4FD2-40BC-ADC2-BDF12214E466}" type="presParOf" srcId="{099E605A-B4D3-46CB-99AD-EB472E7B8F27}" destId="{C199E3FA-2B24-4BD6-90D6-346F3FD2B9DE}" srcOrd="3" destOrd="0" presId="urn:microsoft.com/office/officeart/2005/8/layout/list1"/>
    <dgm:cxn modelId="{6A24FF77-F118-469B-AEB0-49BCE3D6D1B6}" type="presParOf" srcId="{099E605A-B4D3-46CB-99AD-EB472E7B8F27}" destId="{F56A7853-933B-476D-9303-20975D17BD5E}" srcOrd="4" destOrd="0" presId="urn:microsoft.com/office/officeart/2005/8/layout/list1"/>
    <dgm:cxn modelId="{604E3841-FB21-4D62-AD42-4D3CD71078E0}" type="presParOf" srcId="{F56A7853-933B-476D-9303-20975D17BD5E}" destId="{9255EB60-33FA-41BE-9798-3D94F329305B}" srcOrd="0" destOrd="0" presId="urn:microsoft.com/office/officeart/2005/8/layout/list1"/>
    <dgm:cxn modelId="{B48188A7-8444-4FBB-BFC3-E8AAD161FA18}" type="presParOf" srcId="{F56A7853-933B-476D-9303-20975D17BD5E}" destId="{EB7D32EB-1D51-4158-B01A-489AD911EFAC}" srcOrd="1" destOrd="0" presId="urn:microsoft.com/office/officeart/2005/8/layout/list1"/>
    <dgm:cxn modelId="{DFE8AF58-3D52-47E9-9C0A-F260C77870A2}" type="presParOf" srcId="{099E605A-B4D3-46CB-99AD-EB472E7B8F27}" destId="{0F973A56-6DA2-43EC-97EC-00FDCFF251C0}" srcOrd="5" destOrd="0" presId="urn:microsoft.com/office/officeart/2005/8/layout/list1"/>
    <dgm:cxn modelId="{6CB017E7-196E-4881-B98F-72670F0F6638}" type="presParOf" srcId="{099E605A-B4D3-46CB-99AD-EB472E7B8F27}" destId="{4E3A50EA-0F39-419F-9ECC-5E5F38FFE856}" srcOrd="6" destOrd="0" presId="urn:microsoft.com/office/officeart/2005/8/layout/list1"/>
    <dgm:cxn modelId="{A7FC7006-6A7B-4B4A-9AC8-DA9FF81120E0}" type="presParOf" srcId="{099E605A-B4D3-46CB-99AD-EB472E7B8F27}" destId="{5DB69CEC-E8B0-42C4-BF33-616B0AEFBA52}" srcOrd="7" destOrd="0" presId="urn:microsoft.com/office/officeart/2005/8/layout/list1"/>
    <dgm:cxn modelId="{23D89236-FAB5-4FC2-A442-077FE9B85835}" type="presParOf" srcId="{099E605A-B4D3-46CB-99AD-EB472E7B8F27}" destId="{38A35D0B-7DBD-4BEC-A81F-825282C5C6D9}" srcOrd="8" destOrd="0" presId="urn:microsoft.com/office/officeart/2005/8/layout/list1"/>
    <dgm:cxn modelId="{04DBC344-577B-4368-8AB0-8F34F0D5B7A6}" type="presParOf" srcId="{38A35D0B-7DBD-4BEC-A81F-825282C5C6D9}" destId="{5E4D5E82-A7DD-466A-8756-35C2AAF2A61B}" srcOrd="0" destOrd="0" presId="urn:microsoft.com/office/officeart/2005/8/layout/list1"/>
    <dgm:cxn modelId="{7E5364F7-0926-4CF1-83A2-EA02674055E3}" type="presParOf" srcId="{38A35D0B-7DBD-4BEC-A81F-825282C5C6D9}" destId="{052DDA16-8560-4ADA-AACE-5C483EAA8C67}" srcOrd="1" destOrd="0" presId="urn:microsoft.com/office/officeart/2005/8/layout/list1"/>
    <dgm:cxn modelId="{A8CB13F1-9EE7-41B6-AF16-3154D7403B49}" type="presParOf" srcId="{099E605A-B4D3-46CB-99AD-EB472E7B8F27}" destId="{05D3D547-C200-48E0-BAA7-29EE0791B2AC}" srcOrd="9" destOrd="0" presId="urn:microsoft.com/office/officeart/2005/8/layout/list1"/>
    <dgm:cxn modelId="{390D1CC1-7D51-494F-B7E5-460BC4DC1489}" type="presParOf" srcId="{099E605A-B4D3-46CB-99AD-EB472E7B8F27}" destId="{DF0921DA-311B-48D7-9611-105D0EE4CA6A}" srcOrd="10" destOrd="0" presId="urn:microsoft.com/office/officeart/2005/8/layout/list1"/>
    <dgm:cxn modelId="{BA8F833C-9E62-49D3-BE25-DBBEBD111517}" type="presParOf" srcId="{099E605A-B4D3-46CB-99AD-EB472E7B8F27}" destId="{0023949B-E1A4-42B3-8405-DE6E2810DC36}" srcOrd="11" destOrd="0" presId="urn:microsoft.com/office/officeart/2005/8/layout/list1"/>
    <dgm:cxn modelId="{52DBEF42-8C46-4BE4-A6AA-FF25AB3AB711}" type="presParOf" srcId="{099E605A-B4D3-46CB-99AD-EB472E7B8F27}" destId="{D92B4838-4BFE-48BF-9716-D8BDD49F0846}" srcOrd="12" destOrd="0" presId="urn:microsoft.com/office/officeart/2005/8/layout/list1"/>
    <dgm:cxn modelId="{02500309-B75F-4522-92F2-F486EA476ED4}" type="presParOf" srcId="{D92B4838-4BFE-48BF-9716-D8BDD49F0846}" destId="{1BDDD8E7-5CC6-4CCA-AC61-70AD7D7314DE}" srcOrd="0" destOrd="0" presId="urn:microsoft.com/office/officeart/2005/8/layout/list1"/>
    <dgm:cxn modelId="{A4707EFD-F338-4676-B16E-956CEE70C7EE}" type="presParOf" srcId="{D92B4838-4BFE-48BF-9716-D8BDD49F0846}" destId="{656F6874-5C8E-42AD-8894-D3D15F39502F}" srcOrd="1" destOrd="0" presId="urn:microsoft.com/office/officeart/2005/8/layout/list1"/>
    <dgm:cxn modelId="{4A925C3B-C6D7-4AA3-9690-DD45630A35C1}" type="presParOf" srcId="{099E605A-B4D3-46CB-99AD-EB472E7B8F27}" destId="{F608331B-E314-4107-922A-5E35E63DBEC0}" srcOrd="13" destOrd="0" presId="urn:microsoft.com/office/officeart/2005/8/layout/list1"/>
    <dgm:cxn modelId="{77641E3B-CF5B-4990-AFB8-28453CB341F8}" type="presParOf" srcId="{099E605A-B4D3-46CB-99AD-EB472E7B8F27}" destId="{F267C0DA-2D58-4976-A3C9-34AE0688FDE5}" srcOrd="14" destOrd="0" presId="urn:microsoft.com/office/officeart/2005/8/layout/list1"/>
    <dgm:cxn modelId="{F7FB4378-5B95-4702-B732-33E3CA1AE51E}" type="presParOf" srcId="{099E605A-B4D3-46CB-99AD-EB472E7B8F27}" destId="{02A21E09-49A0-429F-A7C7-6B9CAB97ED47}" srcOrd="15" destOrd="0" presId="urn:microsoft.com/office/officeart/2005/8/layout/list1"/>
    <dgm:cxn modelId="{46A6DF03-790E-4343-8105-5DEC3449BDE6}" type="presParOf" srcId="{099E605A-B4D3-46CB-99AD-EB472E7B8F27}" destId="{57136BAC-6D96-429E-ADA8-314DDE1E9A4F}" srcOrd="16" destOrd="0" presId="urn:microsoft.com/office/officeart/2005/8/layout/list1"/>
    <dgm:cxn modelId="{A77856D5-17B4-4208-8FE4-B3A18362D836}" type="presParOf" srcId="{57136BAC-6D96-429E-ADA8-314DDE1E9A4F}" destId="{AE4E094A-A1DF-40D5-8D14-22F78805A011}" srcOrd="0" destOrd="0" presId="urn:microsoft.com/office/officeart/2005/8/layout/list1"/>
    <dgm:cxn modelId="{AFB54EEA-DCA0-4323-88BC-6228EB9924F5}" type="presParOf" srcId="{57136BAC-6D96-429E-ADA8-314DDE1E9A4F}" destId="{61C46E4A-7680-42C7-82AE-FB4C7457132F}" srcOrd="1" destOrd="0" presId="urn:microsoft.com/office/officeart/2005/8/layout/list1"/>
    <dgm:cxn modelId="{180D669C-93BD-4E57-A2CD-94B06605AC63}" type="presParOf" srcId="{099E605A-B4D3-46CB-99AD-EB472E7B8F27}" destId="{CE5CAE2B-6249-4773-9835-2299511C1240}" srcOrd="17" destOrd="0" presId="urn:microsoft.com/office/officeart/2005/8/layout/list1"/>
    <dgm:cxn modelId="{267BE63F-04AE-4AC9-B83A-4659F2D6C0EC}" type="presParOf" srcId="{099E605A-B4D3-46CB-99AD-EB472E7B8F27}" destId="{E81C390E-4C1B-4464-A9E8-873A827310C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70C98D-22D4-4EB7-969F-4BBCC49DEB1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E1B7D4-9E1C-49A2-B270-D86BCDC3679F}">
      <dgm:prSet phldrT="[Текст]" custT="1"/>
      <dgm:spPr>
        <a:xfrm>
          <a:off x="233311" y="97692"/>
          <a:ext cx="3811055" cy="555534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400" dirty="0">
              <a:latin typeface="Calibri"/>
              <a:ea typeface="+mn-ea"/>
              <a:cs typeface="+mn-cs"/>
            </a:rPr>
            <a:t>Записаться на программу в ГИС «Навигатор дополнительного образования Архангельской области»</a:t>
          </a:r>
        </a:p>
      </dgm:t>
    </dgm:pt>
    <dgm:pt modelId="{39D68227-ACC4-42D2-84E9-52F850684F7D}" type="parTrans" cxnId="{C467B2B3-C484-4FEA-A5B5-D00068F9CDEA}">
      <dgm:prSet/>
      <dgm:spPr/>
      <dgm:t>
        <a:bodyPr/>
        <a:lstStyle/>
        <a:p>
          <a:endParaRPr lang="ru-RU"/>
        </a:p>
      </dgm:t>
    </dgm:pt>
    <dgm:pt modelId="{8CA69DDA-572D-45DC-8F4E-29F61EDB91BD}" type="sibTrans" cxnId="{C467B2B3-C484-4FEA-A5B5-D00068F9CDEA}">
      <dgm:prSet/>
      <dgm:spPr/>
      <dgm:t>
        <a:bodyPr/>
        <a:lstStyle/>
        <a:p>
          <a:endParaRPr lang="ru-RU"/>
        </a:p>
      </dgm:t>
    </dgm:pt>
    <dgm:pt modelId="{C0372BDC-4F9D-4F43-8E60-21B5DDDD3FE4}">
      <dgm:prSet phldrT="[Текст]" custT="1"/>
      <dgm:spPr>
        <a:xfrm>
          <a:off x="265125" y="3727473"/>
          <a:ext cx="3585849" cy="544575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400" dirty="0">
              <a:latin typeface="Calibri"/>
              <a:ea typeface="+mn-ea"/>
              <a:cs typeface="+mn-cs"/>
            </a:rPr>
            <a:t>Получить сертификат</a:t>
          </a:r>
        </a:p>
      </dgm:t>
    </dgm:pt>
    <dgm:pt modelId="{3C5BD868-3D63-487C-BB0A-9823093BFC0B}" type="parTrans" cxnId="{A78D3CC3-E451-4247-A5EE-5E2F921B23AC}">
      <dgm:prSet/>
      <dgm:spPr/>
      <dgm:t>
        <a:bodyPr/>
        <a:lstStyle/>
        <a:p>
          <a:endParaRPr lang="ru-RU"/>
        </a:p>
      </dgm:t>
    </dgm:pt>
    <dgm:pt modelId="{D1C168F0-7DEB-408C-B237-8599FFAE8D3C}" type="sibTrans" cxnId="{A78D3CC3-E451-4247-A5EE-5E2F921B23AC}">
      <dgm:prSet/>
      <dgm:spPr/>
      <dgm:t>
        <a:bodyPr/>
        <a:lstStyle/>
        <a:p>
          <a:endParaRPr lang="ru-RU"/>
        </a:p>
      </dgm:t>
    </dgm:pt>
    <dgm:pt modelId="{62A115E8-E408-4250-8054-3353882F694A}">
      <dgm:prSet custT="1"/>
      <dgm:spPr>
        <a:xfrm>
          <a:off x="265125" y="1008452"/>
          <a:ext cx="3744671" cy="613619"/>
        </a:xfrm>
        <a:prstGeom prst="roundRect">
          <a:avLst/>
        </a:prstGeom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dirty="0">
            <a:latin typeface="Calibri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latin typeface="Calibri"/>
              <a:ea typeface="+mn-ea"/>
              <a:cs typeface="+mn-cs"/>
            </a:rPr>
            <a:t>Ознакомиться с инструкцией по регистрации на сайте заочного обучения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latin typeface="Calibri"/>
              <a:ea typeface="+mn-ea"/>
              <a:cs typeface="+mn-cs"/>
            </a:rPr>
            <a:t>(официальный сайт, группа ВКонтакте)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Calibri"/>
            <a:ea typeface="+mn-ea"/>
            <a:cs typeface="+mn-cs"/>
          </a:endParaRPr>
        </a:p>
      </dgm:t>
    </dgm:pt>
    <dgm:pt modelId="{81F268BB-83C1-43E2-BAF9-0E9A77F4518D}" type="parTrans" cxnId="{89ADF6E6-60EC-4F66-865E-6C09356A2E09}">
      <dgm:prSet/>
      <dgm:spPr/>
      <dgm:t>
        <a:bodyPr/>
        <a:lstStyle/>
        <a:p>
          <a:endParaRPr lang="ru-RU"/>
        </a:p>
      </dgm:t>
    </dgm:pt>
    <dgm:pt modelId="{C9E6C90E-EDE2-4327-9DD3-D0CDDF8108D8}" type="sibTrans" cxnId="{89ADF6E6-60EC-4F66-865E-6C09356A2E09}">
      <dgm:prSet/>
      <dgm:spPr/>
      <dgm:t>
        <a:bodyPr/>
        <a:lstStyle/>
        <a:p>
          <a:endParaRPr lang="ru-RU"/>
        </a:p>
      </dgm:t>
    </dgm:pt>
    <dgm:pt modelId="{A1B37F0D-BEAD-4D1A-BBFB-97AE07E14C16}">
      <dgm:prSet custT="1"/>
      <dgm:spPr>
        <a:xfrm>
          <a:off x="265125" y="1923031"/>
          <a:ext cx="3744671" cy="639414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300" dirty="0">
              <a:latin typeface="Calibri"/>
              <a:ea typeface="+mn-ea"/>
              <a:cs typeface="+mn-cs"/>
            </a:rPr>
            <a:t>Пройти регистрацию на сайте заочного обучения АО ИОО </a:t>
          </a:r>
        </a:p>
        <a:p>
          <a:pPr algn="ctr">
            <a:buNone/>
          </a:pPr>
          <a:r>
            <a:rPr lang="en-US" sz="1800" dirty="0">
              <a:latin typeface="Calibri"/>
              <a:ea typeface="+mn-ea"/>
              <a:cs typeface="+mn-cs"/>
            </a:rPr>
            <a:t>do.onedu.ru</a:t>
          </a:r>
          <a:endParaRPr lang="ru-RU" sz="1800" dirty="0">
            <a:latin typeface="Calibri"/>
            <a:ea typeface="+mn-ea"/>
            <a:cs typeface="+mn-cs"/>
          </a:endParaRPr>
        </a:p>
      </dgm:t>
    </dgm:pt>
    <dgm:pt modelId="{FFBE966B-55C0-49DE-A412-51B2980B978E}" type="parTrans" cxnId="{919A1AE4-FC8B-4BDC-867D-D7AF20900E75}">
      <dgm:prSet/>
      <dgm:spPr/>
      <dgm:t>
        <a:bodyPr/>
        <a:lstStyle/>
        <a:p>
          <a:endParaRPr lang="ru-RU"/>
        </a:p>
      </dgm:t>
    </dgm:pt>
    <dgm:pt modelId="{CC779883-3A99-48E1-A303-E4B8DA2B4979}" type="sibTrans" cxnId="{919A1AE4-FC8B-4BDC-867D-D7AF20900E75}">
      <dgm:prSet/>
      <dgm:spPr/>
      <dgm:t>
        <a:bodyPr/>
        <a:lstStyle/>
        <a:p>
          <a:endParaRPr lang="ru-RU"/>
        </a:p>
      </dgm:t>
    </dgm:pt>
    <dgm:pt modelId="{F74888D3-DE57-4933-8321-92FD38A76861}">
      <dgm:prSet custT="1"/>
      <dgm:spPr>
        <a:xfrm>
          <a:off x="265125" y="2863406"/>
          <a:ext cx="3699835" cy="563106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400" dirty="0">
              <a:latin typeface="Calibri"/>
              <a:ea typeface="+mn-ea"/>
              <a:cs typeface="+mn-cs"/>
            </a:rPr>
            <a:t>Просмотреть видеолекции и выполнить домашние задания</a:t>
          </a:r>
        </a:p>
      </dgm:t>
    </dgm:pt>
    <dgm:pt modelId="{F7B66873-2164-4FF6-9184-759F4B0075C4}" type="parTrans" cxnId="{788C5BC1-97F8-4BF8-826B-9D7BF42BF4E9}">
      <dgm:prSet/>
      <dgm:spPr/>
      <dgm:t>
        <a:bodyPr/>
        <a:lstStyle/>
        <a:p>
          <a:endParaRPr lang="ru-RU"/>
        </a:p>
      </dgm:t>
    </dgm:pt>
    <dgm:pt modelId="{D200C466-421E-4BCA-8C3E-740342A5B973}" type="sibTrans" cxnId="{788C5BC1-97F8-4BF8-826B-9D7BF42BF4E9}">
      <dgm:prSet/>
      <dgm:spPr/>
      <dgm:t>
        <a:bodyPr/>
        <a:lstStyle/>
        <a:p>
          <a:endParaRPr lang="ru-RU"/>
        </a:p>
      </dgm:t>
    </dgm:pt>
    <dgm:pt modelId="{099E605A-B4D3-46CB-99AD-EB472E7B8F27}" type="pres">
      <dgm:prSet presAssocID="{E470C98D-22D4-4EB7-969F-4BBCC49DEB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8F9A0-1DA1-4DF8-8B65-9A34CD71D635}" type="pres">
      <dgm:prSet presAssocID="{BCE1B7D4-9E1C-49A2-B270-D86BCDC3679F}" presName="parentLin" presStyleCnt="0"/>
      <dgm:spPr/>
    </dgm:pt>
    <dgm:pt modelId="{3A538210-D5BC-409B-A304-08FDACA77FAF}" type="pres">
      <dgm:prSet presAssocID="{BCE1B7D4-9E1C-49A2-B270-D86BCDC3679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492EFEC-8DC8-4965-B16F-9242DAE6245C}" type="pres">
      <dgm:prSet presAssocID="{BCE1B7D4-9E1C-49A2-B270-D86BCDC3679F}" presName="parentText" presStyleLbl="node1" presStyleIdx="0" presStyleCnt="5" custScaleX="111604" custScaleY="122886" custLinFactNeighborX="-4347" custLinFactNeighborY="4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E531-D5F6-45CB-9CC9-817597DF0412}" type="pres">
      <dgm:prSet presAssocID="{BCE1B7D4-9E1C-49A2-B270-D86BCDC3679F}" presName="negativeSpace" presStyleCnt="0"/>
      <dgm:spPr/>
    </dgm:pt>
    <dgm:pt modelId="{9C26D301-8F37-49FB-8F2F-1DD0E3687223}" type="pres">
      <dgm:prSet presAssocID="{BCE1B7D4-9E1C-49A2-B270-D86BCDC3679F}" presName="childText" presStyleLbl="conFgAcc1" presStyleIdx="0" presStyleCnt="5" custScaleX="85614">
        <dgm:presLayoutVars>
          <dgm:bulletEnabled val="1"/>
        </dgm:presLayoutVars>
      </dgm:prSet>
      <dgm:spPr>
        <a:xfrm>
          <a:off x="0" y="347048"/>
          <a:ext cx="4176497" cy="478800"/>
        </a:xfrm>
        <a:prstGeom prst="rect">
          <a:avLst/>
        </a:prstGeom>
      </dgm:spPr>
    </dgm:pt>
    <dgm:pt modelId="{C199E3FA-2B24-4BD6-90D6-346F3FD2B9DE}" type="pres">
      <dgm:prSet presAssocID="{8CA69DDA-572D-45DC-8F4E-29F61EDB91BD}" presName="spaceBetweenRectangles" presStyleCnt="0"/>
      <dgm:spPr/>
    </dgm:pt>
    <dgm:pt modelId="{F56A7853-933B-476D-9303-20975D17BD5E}" type="pres">
      <dgm:prSet presAssocID="{62A115E8-E408-4250-8054-3353882F694A}" presName="parentLin" presStyleCnt="0"/>
      <dgm:spPr/>
    </dgm:pt>
    <dgm:pt modelId="{9255EB60-33FA-41BE-9798-3D94F329305B}" type="pres">
      <dgm:prSet presAssocID="{62A115E8-E408-4250-8054-3353882F69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B7D32EB-1D51-4158-B01A-489AD911EFAC}" type="pres">
      <dgm:prSet presAssocID="{62A115E8-E408-4250-8054-3353882F694A}" presName="parentText" presStyleLbl="node1" presStyleIdx="1" presStyleCnt="5" custScaleX="109660" custScaleY="109403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73A56-6DA2-43EC-97EC-00FDCFF251C0}" type="pres">
      <dgm:prSet presAssocID="{62A115E8-E408-4250-8054-3353882F694A}" presName="negativeSpace" presStyleCnt="0"/>
      <dgm:spPr/>
    </dgm:pt>
    <dgm:pt modelId="{4E3A50EA-0F39-419F-9ECC-5E5F38FFE856}" type="pres">
      <dgm:prSet presAssocID="{62A115E8-E408-4250-8054-3353882F694A}" presName="childText" presStyleLbl="conFgAcc1" presStyleIdx="1" presStyleCnt="5" custScaleX="85614">
        <dgm:presLayoutVars>
          <dgm:bulletEnabled val="1"/>
        </dgm:presLayoutVars>
      </dgm:prSet>
      <dgm:spPr>
        <a:xfrm>
          <a:off x="0" y="1261628"/>
          <a:ext cx="4176497" cy="478800"/>
        </a:xfrm>
        <a:prstGeom prst="rect">
          <a:avLst/>
        </a:prstGeom>
      </dgm:spPr>
    </dgm:pt>
    <dgm:pt modelId="{5DB69CEC-E8B0-42C4-BF33-616B0AEFBA52}" type="pres">
      <dgm:prSet presAssocID="{C9E6C90E-EDE2-4327-9DD3-D0CDDF8108D8}" presName="spaceBetweenRectangles" presStyleCnt="0"/>
      <dgm:spPr/>
    </dgm:pt>
    <dgm:pt modelId="{38A35D0B-7DBD-4BEC-A81F-825282C5C6D9}" type="pres">
      <dgm:prSet presAssocID="{A1B37F0D-BEAD-4D1A-BBFB-97AE07E14C16}" presName="parentLin" presStyleCnt="0"/>
      <dgm:spPr/>
    </dgm:pt>
    <dgm:pt modelId="{5E4D5E82-A7DD-466A-8756-35C2AAF2A61B}" type="pres">
      <dgm:prSet presAssocID="{A1B37F0D-BEAD-4D1A-BBFB-97AE07E14C1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52DDA16-8560-4ADA-AACE-5C483EAA8C67}" type="pres">
      <dgm:prSet presAssocID="{A1B37F0D-BEAD-4D1A-BBFB-97AE07E14C16}" presName="parentText" presStyleLbl="node1" presStyleIdx="2" presStyleCnt="5" custScaleX="109660" custScaleY="114002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3D547-C200-48E0-BAA7-29EE0791B2AC}" type="pres">
      <dgm:prSet presAssocID="{A1B37F0D-BEAD-4D1A-BBFB-97AE07E14C16}" presName="negativeSpace" presStyleCnt="0"/>
      <dgm:spPr/>
    </dgm:pt>
    <dgm:pt modelId="{DF0921DA-311B-48D7-9611-105D0EE4CA6A}" type="pres">
      <dgm:prSet presAssocID="{A1B37F0D-BEAD-4D1A-BBFB-97AE07E14C16}" presName="childText" presStyleLbl="conFgAcc1" presStyleIdx="2" presStyleCnt="5" custScaleX="85239">
        <dgm:presLayoutVars>
          <dgm:bulletEnabled val="1"/>
        </dgm:presLayoutVars>
      </dgm:prSet>
      <dgm:spPr>
        <a:xfrm>
          <a:off x="0" y="2202002"/>
          <a:ext cx="4158203" cy="478800"/>
        </a:xfrm>
        <a:prstGeom prst="rect">
          <a:avLst/>
        </a:prstGeom>
      </dgm:spPr>
    </dgm:pt>
    <dgm:pt modelId="{0023949B-E1A4-42B3-8405-DE6E2810DC36}" type="pres">
      <dgm:prSet presAssocID="{CC779883-3A99-48E1-A303-E4B8DA2B4979}" presName="spaceBetweenRectangles" presStyleCnt="0"/>
      <dgm:spPr/>
    </dgm:pt>
    <dgm:pt modelId="{D92B4838-4BFE-48BF-9716-D8BDD49F0846}" type="pres">
      <dgm:prSet presAssocID="{F74888D3-DE57-4933-8321-92FD38A76861}" presName="parentLin" presStyleCnt="0"/>
      <dgm:spPr/>
    </dgm:pt>
    <dgm:pt modelId="{1BDDD8E7-5CC6-4CCA-AC61-70AD7D7314DE}" type="pres">
      <dgm:prSet presAssocID="{F74888D3-DE57-4933-8321-92FD38A7686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56F6874-5C8E-42AD-8894-D3D15F39502F}" type="pres">
      <dgm:prSet presAssocID="{F74888D3-DE57-4933-8321-92FD38A76861}" presName="parentText" presStyleLbl="node1" presStyleIdx="3" presStyleCnt="5" custScaleX="108347" custScaleY="100397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8331B-E314-4107-922A-5E35E63DBEC0}" type="pres">
      <dgm:prSet presAssocID="{F74888D3-DE57-4933-8321-92FD38A76861}" presName="negativeSpace" presStyleCnt="0"/>
      <dgm:spPr/>
    </dgm:pt>
    <dgm:pt modelId="{F267C0DA-2D58-4976-A3C9-34AE0688FDE5}" type="pres">
      <dgm:prSet presAssocID="{F74888D3-DE57-4933-8321-92FD38A76861}" presName="childText" presStyleLbl="conFgAcc1" presStyleIdx="3" presStyleCnt="5" custScaleX="85613">
        <dgm:presLayoutVars>
          <dgm:bulletEnabled val="1"/>
        </dgm:presLayoutVars>
      </dgm:prSet>
      <dgm:spPr>
        <a:xfrm>
          <a:off x="0" y="3066069"/>
          <a:ext cx="4176448" cy="478800"/>
        </a:xfrm>
        <a:prstGeom prst="rect">
          <a:avLst/>
        </a:prstGeom>
      </dgm:spPr>
    </dgm:pt>
    <dgm:pt modelId="{02A21E09-49A0-429F-A7C7-6B9CAB97ED47}" type="pres">
      <dgm:prSet presAssocID="{D200C466-421E-4BCA-8C3E-740342A5B973}" presName="spaceBetweenRectangles" presStyleCnt="0"/>
      <dgm:spPr/>
    </dgm:pt>
    <dgm:pt modelId="{57136BAC-6D96-429E-ADA8-314DDE1E9A4F}" type="pres">
      <dgm:prSet presAssocID="{C0372BDC-4F9D-4F43-8E60-21B5DDDD3FE4}" presName="parentLin" presStyleCnt="0"/>
      <dgm:spPr/>
    </dgm:pt>
    <dgm:pt modelId="{AE4E094A-A1DF-40D5-8D14-22F78805A011}" type="pres">
      <dgm:prSet presAssocID="{C0372BDC-4F9D-4F43-8E60-21B5DDDD3FE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1C46E4A-7680-42C7-82AE-FB4C7457132F}" type="pres">
      <dgm:prSet presAssocID="{C0372BDC-4F9D-4F43-8E60-21B5DDDD3FE4}" presName="parentText" presStyleLbl="node1" presStyleIdx="4" presStyleCnt="5" custScaleX="105009" custScaleY="97093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CAE2B-6249-4773-9835-2299511C1240}" type="pres">
      <dgm:prSet presAssocID="{C0372BDC-4F9D-4F43-8E60-21B5DDDD3FE4}" presName="negativeSpace" presStyleCnt="0"/>
      <dgm:spPr/>
    </dgm:pt>
    <dgm:pt modelId="{E81C390E-4C1B-4464-A9E8-873A827310CD}" type="pres">
      <dgm:prSet presAssocID="{C0372BDC-4F9D-4F43-8E60-21B5DDDD3FE4}" presName="childText" presStyleLbl="conFgAcc1" presStyleIdx="4" presStyleCnt="5" custScaleX="85613">
        <dgm:presLayoutVars>
          <dgm:bulletEnabled val="1"/>
        </dgm:presLayoutVars>
      </dgm:prSet>
      <dgm:spPr>
        <a:xfrm>
          <a:off x="0" y="3911604"/>
          <a:ext cx="4176448" cy="478800"/>
        </a:xfrm>
        <a:prstGeom prst="rect">
          <a:avLst/>
        </a:prstGeom>
      </dgm:spPr>
    </dgm:pt>
  </dgm:ptLst>
  <dgm:cxnLst>
    <dgm:cxn modelId="{8DD13BA2-C4D5-4466-AAA0-02F50FA9C0E4}" type="presOf" srcId="{BCE1B7D4-9E1C-49A2-B270-D86BCDC3679F}" destId="{3492EFEC-8DC8-4965-B16F-9242DAE6245C}" srcOrd="1" destOrd="0" presId="urn:microsoft.com/office/officeart/2005/8/layout/list1"/>
    <dgm:cxn modelId="{69904E44-247D-46F0-8655-1AEA171B6B2F}" type="presOf" srcId="{A1B37F0D-BEAD-4D1A-BBFB-97AE07E14C16}" destId="{5E4D5E82-A7DD-466A-8756-35C2AAF2A61B}" srcOrd="0" destOrd="0" presId="urn:microsoft.com/office/officeart/2005/8/layout/list1"/>
    <dgm:cxn modelId="{8D6C24B9-AF7B-4D7C-8FAB-01646061A2E2}" type="presOf" srcId="{C0372BDC-4F9D-4F43-8E60-21B5DDDD3FE4}" destId="{61C46E4A-7680-42C7-82AE-FB4C7457132F}" srcOrd="1" destOrd="0" presId="urn:microsoft.com/office/officeart/2005/8/layout/list1"/>
    <dgm:cxn modelId="{A233C79A-CFCB-43A4-917A-B57D06A00B4C}" type="presOf" srcId="{62A115E8-E408-4250-8054-3353882F694A}" destId="{9255EB60-33FA-41BE-9798-3D94F329305B}" srcOrd="0" destOrd="0" presId="urn:microsoft.com/office/officeart/2005/8/layout/list1"/>
    <dgm:cxn modelId="{A7950A6A-A411-404C-AB4F-8008898C35D8}" type="presOf" srcId="{F74888D3-DE57-4933-8321-92FD38A76861}" destId="{1BDDD8E7-5CC6-4CCA-AC61-70AD7D7314DE}" srcOrd="0" destOrd="0" presId="urn:microsoft.com/office/officeart/2005/8/layout/list1"/>
    <dgm:cxn modelId="{BDB96EB3-BE40-4F7A-8C0C-F38738976584}" type="presOf" srcId="{E470C98D-22D4-4EB7-969F-4BBCC49DEB1B}" destId="{099E605A-B4D3-46CB-99AD-EB472E7B8F27}" srcOrd="0" destOrd="0" presId="urn:microsoft.com/office/officeart/2005/8/layout/list1"/>
    <dgm:cxn modelId="{26FD710D-DB77-4409-837A-F6E26AE36961}" type="presOf" srcId="{C0372BDC-4F9D-4F43-8E60-21B5DDDD3FE4}" destId="{AE4E094A-A1DF-40D5-8D14-22F78805A011}" srcOrd="0" destOrd="0" presId="urn:microsoft.com/office/officeart/2005/8/layout/list1"/>
    <dgm:cxn modelId="{89ADF6E6-60EC-4F66-865E-6C09356A2E09}" srcId="{E470C98D-22D4-4EB7-969F-4BBCC49DEB1B}" destId="{62A115E8-E408-4250-8054-3353882F694A}" srcOrd="1" destOrd="0" parTransId="{81F268BB-83C1-43E2-BAF9-0E9A77F4518D}" sibTransId="{C9E6C90E-EDE2-4327-9DD3-D0CDDF8108D8}"/>
    <dgm:cxn modelId="{A78D3CC3-E451-4247-A5EE-5E2F921B23AC}" srcId="{E470C98D-22D4-4EB7-969F-4BBCC49DEB1B}" destId="{C0372BDC-4F9D-4F43-8E60-21B5DDDD3FE4}" srcOrd="4" destOrd="0" parTransId="{3C5BD868-3D63-487C-BB0A-9823093BFC0B}" sibTransId="{D1C168F0-7DEB-408C-B237-8599FFAE8D3C}"/>
    <dgm:cxn modelId="{AE4BFF7D-024B-428A-9942-C9106BBEA0BC}" type="presOf" srcId="{A1B37F0D-BEAD-4D1A-BBFB-97AE07E14C16}" destId="{052DDA16-8560-4ADA-AACE-5C483EAA8C67}" srcOrd="1" destOrd="0" presId="urn:microsoft.com/office/officeart/2005/8/layout/list1"/>
    <dgm:cxn modelId="{788C5BC1-97F8-4BF8-826B-9D7BF42BF4E9}" srcId="{E470C98D-22D4-4EB7-969F-4BBCC49DEB1B}" destId="{F74888D3-DE57-4933-8321-92FD38A76861}" srcOrd="3" destOrd="0" parTransId="{F7B66873-2164-4FF6-9184-759F4B0075C4}" sibTransId="{D200C466-421E-4BCA-8C3E-740342A5B973}"/>
    <dgm:cxn modelId="{C467B2B3-C484-4FEA-A5B5-D00068F9CDEA}" srcId="{E470C98D-22D4-4EB7-969F-4BBCC49DEB1B}" destId="{BCE1B7D4-9E1C-49A2-B270-D86BCDC3679F}" srcOrd="0" destOrd="0" parTransId="{39D68227-ACC4-42D2-84E9-52F850684F7D}" sibTransId="{8CA69DDA-572D-45DC-8F4E-29F61EDB91BD}"/>
    <dgm:cxn modelId="{748C87AB-6295-4C87-B560-1F1B4797A3BE}" type="presOf" srcId="{BCE1B7D4-9E1C-49A2-B270-D86BCDC3679F}" destId="{3A538210-D5BC-409B-A304-08FDACA77FAF}" srcOrd="0" destOrd="0" presId="urn:microsoft.com/office/officeart/2005/8/layout/list1"/>
    <dgm:cxn modelId="{919A1AE4-FC8B-4BDC-867D-D7AF20900E75}" srcId="{E470C98D-22D4-4EB7-969F-4BBCC49DEB1B}" destId="{A1B37F0D-BEAD-4D1A-BBFB-97AE07E14C16}" srcOrd="2" destOrd="0" parTransId="{FFBE966B-55C0-49DE-A412-51B2980B978E}" sibTransId="{CC779883-3A99-48E1-A303-E4B8DA2B4979}"/>
    <dgm:cxn modelId="{7DEA96DA-0B83-494E-ABA5-4AA3897A0AE1}" type="presOf" srcId="{F74888D3-DE57-4933-8321-92FD38A76861}" destId="{656F6874-5C8E-42AD-8894-D3D15F39502F}" srcOrd="1" destOrd="0" presId="urn:microsoft.com/office/officeart/2005/8/layout/list1"/>
    <dgm:cxn modelId="{366B6C89-FF16-49DF-B548-03215E9D76FC}" type="presOf" srcId="{62A115E8-E408-4250-8054-3353882F694A}" destId="{EB7D32EB-1D51-4158-B01A-489AD911EFAC}" srcOrd="1" destOrd="0" presId="urn:microsoft.com/office/officeart/2005/8/layout/list1"/>
    <dgm:cxn modelId="{6BDB9C3D-9148-465D-B022-81569AF82C0D}" type="presParOf" srcId="{099E605A-B4D3-46CB-99AD-EB472E7B8F27}" destId="{5A58F9A0-1DA1-4DF8-8B65-9A34CD71D635}" srcOrd="0" destOrd="0" presId="urn:microsoft.com/office/officeart/2005/8/layout/list1"/>
    <dgm:cxn modelId="{C93955FE-ED2A-4F0A-8440-B8AFFA8564EC}" type="presParOf" srcId="{5A58F9A0-1DA1-4DF8-8B65-9A34CD71D635}" destId="{3A538210-D5BC-409B-A304-08FDACA77FAF}" srcOrd="0" destOrd="0" presId="urn:microsoft.com/office/officeart/2005/8/layout/list1"/>
    <dgm:cxn modelId="{C4D2807A-4D40-4961-9C40-8C9AA67C5A82}" type="presParOf" srcId="{5A58F9A0-1DA1-4DF8-8B65-9A34CD71D635}" destId="{3492EFEC-8DC8-4965-B16F-9242DAE6245C}" srcOrd="1" destOrd="0" presId="urn:microsoft.com/office/officeart/2005/8/layout/list1"/>
    <dgm:cxn modelId="{9132AC50-911D-437D-BC76-197EAE94CD9F}" type="presParOf" srcId="{099E605A-B4D3-46CB-99AD-EB472E7B8F27}" destId="{A4FEE531-D5F6-45CB-9CC9-817597DF0412}" srcOrd="1" destOrd="0" presId="urn:microsoft.com/office/officeart/2005/8/layout/list1"/>
    <dgm:cxn modelId="{34CFE956-8E99-46CC-B115-3278AD141AC1}" type="presParOf" srcId="{099E605A-B4D3-46CB-99AD-EB472E7B8F27}" destId="{9C26D301-8F37-49FB-8F2F-1DD0E3687223}" srcOrd="2" destOrd="0" presId="urn:microsoft.com/office/officeart/2005/8/layout/list1"/>
    <dgm:cxn modelId="{9FA6C3E9-4FD2-40BC-ADC2-BDF12214E466}" type="presParOf" srcId="{099E605A-B4D3-46CB-99AD-EB472E7B8F27}" destId="{C199E3FA-2B24-4BD6-90D6-346F3FD2B9DE}" srcOrd="3" destOrd="0" presId="urn:microsoft.com/office/officeart/2005/8/layout/list1"/>
    <dgm:cxn modelId="{6A24FF77-F118-469B-AEB0-49BCE3D6D1B6}" type="presParOf" srcId="{099E605A-B4D3-46CB-99AD-EB472E7B8F27}" destId="{F56A7853-933B-476D-9303-20975D17BD5E}" srcOrd="4" destOrd="0" presId="urn:microsoft.com/office/officeart/2005/8/layout/list1"/>
    <dgm:cxn modelId="{604E3841-FB21-4D62-AD42-4D3CD71078E0}" type="presParOf" srcId="{F56A7853-933B-476D-9303-20975D17BD5E}" destId="{9255EB60-33FA-41BE-9798-3D94F329305B}" srcOrd="0" destOrd="0" presId="urn:microsoft.com/office/officeart/2005/8/layout/list1"/>
    <dgm:cxn modelId="{B48188A7-8444-4FBB-BFC3-E8AAD161FA18}" type="presParOf" srcId="{F56A7853-933B-476D-9303-20975D17BD5E}" destId="{EB7D32EB-1D51-4158-B01A-489AD911EFAC}" srcOrd="1" destOrd="0" presId="urn:microsoft.com/office/officeart/2005/8/layout/list1"/>
    <dgm:cxn modelId="{DFE8AF58-3D52-47E9-9C0A-F260C77870A2}" type="presParOf" srcId="{099E605A-B4D3-46CB-99AD-EB472E7B8F27}" destId="{0F973A56-6DA2-43EC-97EC-00FDCFF251C0}" srcOrd="5" destOrd="0" presId="urn:microsoft.com/office/officeart/2005/8/layout/list1"/>
    <dgm:cxn modelId="{6CB017E7-196E-4881-B98F-72670F0F6638}" type="presParOf" srcId="{099E605A-B4D3-46CB-99AD-EB472E7B8F27}" destId="{4E3A50EA-0F39-419F-9ECC-5E5F38FFE856}" srcOrd="6" destOrd="0" presId="urn:microsoft.com/office/officeart/2005/8/layout/list1"/>
    <dgm:cxn modelId="{A7FC7006-6A7B-4B4A-9AC8-DA9FF81120E0}" type="presParOf" srcId="{099E605A-B4D3-46CB-99AD-EB472E7B8F27}" destId="{5DB69CEC-E8B0-42C4-BF33-616B0AEFBA52}" srcOrd="7" destOrd="0" presId="urn:microsoft.com/office/officeart/2005/8/layout/list1"/>
    <dgm:cxn modelId="{23D89236-FAB5-4FC2-A442-077FE9B85835}" type="presParOf" srcId="{099E605A-B4D3-46CB-99AD-EB472E7B8F27}" destId="{38A35D0B-7DBD-4BEC-A81F-825282C5C6D9}" srcOrd="8" destOrd="0" presId="urn:microsoft.com/office/officeart/2005/8/layout/list1"/>
    <dgm:cxn modelId="{04DBC344-577B-4368-8AB0-8F34F0D5B7A6}" type="presParOf" srcId="{38A35D0B-7DBD-4BEC-A81F-825282C5C6D9}" destId="{5E4D5E82-A7DD-466A-8756-35C2AAF2A61B}" srcOrd="0" destOrd="0" presId="urn:microsoft.com/office/officeart/2005/8/layout/list1"/>
    <dgm:cxn modelId="{7E5364F7-0926-4CF1-83A2-EA02674055E3}" type="presParOf" srcId="{38A35D0B-7DBD-4BEC-A81F-825282C5C6D9}" destId="{052DDA16-8560-4ADA-AACE-5C483EAA8C67}" srcOrd="1" destOrd="0" presId="urn:microsoft.com/office/officeart/2005/8/layout/list1"/>
    <dgm:cxn modelId="{A8CB13F1-9EE7-41B6-AF16-3154D7403B49}" type="presParOf" srcId="{099E605A-B4D3-46CB-99AD-EB472E7B8F27}" destId="{05D3D547-C200-48E0-BAA7-29EE0791B2AC}" srcOrd="9" destOrd="0" presId="urn:microsoft.com/office/officeart/2005/8/layout/list1"/>
    <dgm:cxn modelId="{390D1CC1-7D51-494F-B7E5-460BC4DC1489}" type="presParOf" srcId="{099E605A-B4D3-46CB-99AD-EB472E7B8F27}" destId="{DF0921DA-311B-48D7-9611-105D0EE4CA6A}" srcOrd="10" destOrd="0" presId="urn:microsoft.com/office/officeart/2005/8/layout/list1"/>
    <dgm:cxn modelId="{BA8F833C-9E62-49D3-BE25-DBBEBD111517}" type="presParOf" srcId="{099E605A-B4D3-46CB-99AD-EB472E7B8F27}" destId="{0023949B-E1A4-42B3-8405-DE6E2810DC36}" srcOrd="11" destOrd="0" presId="urn:microsoft.com/office/officeart/2005/8/layout/list1"/>
    <dgm:cxn modelId="{52DBEF42-8C46-4BE4-A6AA-FF25AB3AB711}" type="presParOf" srcId="{099E605A-B4D3-46CB-99AD-EB472E7B8F27}" destId="{D92B4838-4BFE-48BF-9716-D8BDD49F0846}" srcOrd="12" destOrd="0" presId="urn:microsoft.com/office/officeart/2005/8/layout/list1"/>
    <dgm:cxn modelId="{02500309-B75F-4522-92F2-F486EA476ED4}" type="presParOf" srcId="{D92B4838-4BFE-48BF-9716-D8BDD49F0846}" destId="{1BDDD8E7-5CC6-4CCA-AC61-70AD7D7314DE}" srcOrd="0" destOrd="0" presId="urn:microsoft.com/office/officeart/2005/8/layout/list1"/>
    <dgm:cxn modelId="{A4707EFD-F338-4676-B16E-956CEE70C7EE}" type="presParOf" srcId="{D92B4838-4BFE-48BF-9716-D8BDD49F0846}" destId="{656F6874-5C8E-42AD-8894-D3D15F39502F}" srcOrd="1" destOrd="0" presId="urn:microsoft.com/office/officeart/2005/8/layout/list1"/>
    <dgm:cxn modelId="{4A925C3B-C6D7-4AA3-9690-DD45630A35C1}" type="presParOf" srcId="{099E605A-B4D3-46CB-99AD-EB472E7B8F27}" destId="{F608331B-E314-4107-922A-5E35E63DBEC0}" srcOrd="13" destOrd="0" presId="urn:microsoft.com/office/officeart/2005/8/layout/list1"/>
    <dgm:cxn modelId="{77641E3B-CF5B-4990-AFB8-28453CB341F8}" type="presParOf" srcId="{099E605A-B4D3-46CB-99AD-EB472E7B8F27}" destId="{F267C0DA-2D58-4976-A3C9-34AE0688FDE5}" srcOrd="14" destOrd="0" presId="urn:microsoft.com/office/officeart/2005/8/layout/list1"/>
    <dgm:cxn modelId="{F7FB4378-5B95-4702-B732-33E3CA1AE51E}" type="presParOf" srcId="{099E605A-B4D3-46CB-99AD-EB472E7B8F27}" destId="{02A21E09-49A0-429F-A7C7-6B9CAB97ED47}" srcOrd="15" destOrd="0" presId="urn:microsoft.com/office/officeart/2005/8/layout/list1"/>
    <dgm:cxn modelId="{46A6DF03-790E-4343-8105-5DEC3449BDE6}" type="presParOf" srcId="{099E605A-B4D3-46CB-99AD-EB472E7B8F27}" destId="{57136BAC-6D96-429E-ADA8-314DDE1E9A4F}" srcOrd="16" destOrd="0" presId="urn:microsoft.com/office/officeart/2005/8/layout/list1"/>
    <dgm:cxn modelId="{A77856D5-17B4-4208-8FE4-B3A18362D836}" type="presParOf" srcId="{57136BAC-6D96-429E-ADA8-314DDE1E9A4F}" destId="{AE4E094A-A1DF-40D5-8D14-22F78805A011}" srcOrd="0" destOrd="0" presId="urn:microsoft.com/office/officeart/2005/8/layout/list1"/>
    <dgm:cxn modelId="{AFB54EEA-DCA0-4323-88BC-6228EB9924F5}" type="presParOf" srcId="{57136BAC-6D96-429E-ADA8-314DDE1E9A4F}" destId="{61C46E4A-7680-42C7-82AE-FB4C7457132F}" srcOrd="1" destOrd="0" presId="urn:microsoft.com/office/officeart/2005/8/layout/list1"/>
    <dgm:cxn modelId="{180D669C-93BD-4E57-A2CD-94B06605AC63}" type="presParOf" srcId="{099E605A-B4D3-46CB-99AD-EB472E7B8F27}" destId="{CE5CAE2B-6249-4773-9835-2299511C1240}" srcOrd="17" destOrd="0" presId="urn:microsoft.com/office/officeart/2005/8/layout/list1"/>
    <dgm:cxn modelId="{267BE63F-04AE-4AC9-B83A-4659F2D6C0EC}" type="presParOf" srcId="{099E605A-B4D3-46CB-99AD-EB472E7B8F27}" destId="{E81C390E-4C1B-4464-A9E8-873A827310C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900CC9-D20E-4786-919F-9F5D8902398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DA03D9-AB9E-41DE-97C6-3BF9236DB1C6}">
      <dgm:prSet phldrT="[Текст]" custT="1"/>
      <dgm:spPr>
        <a:xfrm rot="5400000">
          <a:off x="2554226" y="557106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12 часов</a:t>
          </a:r>
        </a:p>
      </dgm:t>
    </dgm:pt>
    <dgm:pt modelId="{ACC02E08-7AA3-49B8-A7CD-47FB7DB927E4}" type="parTrans" cxnId="{FD5937AD-F294-48C6-B178-89F2041F7C57}">
      <dgm:prSet/>
      <dgm:spPr/>
      <dgm:t>
        <a:bodyPr/>
        <a:lstStyle/>
        <a:p>
          <a:endParaRPr lang="ru-RU"/>
        </a:p>
      </dgm:t>
    </dgm:pt>
    <dgm:pt modelId="{0106F81D-7FEC-4057-A3F7-464866581F0A}" type="sibTrans" cxnId="{FD5937AD-F294-48C6-B178-89F2041F7C57}">
      <dgm:prSet custT="1"/>
      <dgm:spPr>
        <a:xfrm rot="5400000">
          <a:off x="987213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месяц</a:t>
          </a:r>
        </a:p>
      </dgm:t>
    </dgm:pt>
    <dgm:pt modelId="{00792C8E-284F-4A97-9A2E-B98FE8CB2311}">
      <dgm:prSet phldrT="[Текст]" custT="1"/>
      <dgm:spPr>
        <a:xfrm rot="5400000">
          <a:off x="1779693" y="2064640"/>
          <a:ext cx="1693333" cy="1372020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0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Еженедельно 2 лекции </a:t>
          </a:r>
        </a:p>
        <a:p>
          <a:pPr>
            <a:buNone/>
          </a:pPr>
          <a:r>
            <a:rPr lang="ru-RU" sz="10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1 домашняя работа</a:t>
          </a:r>
        </a:p>
      </dgm:t>
    </dgm:pt>
    <dgm:pt modelId="{83093B54-D18E-4046-8F6D-67A1AF875895}" type="parTrans" cxnId="{64E31FF9-2A1A-4676-9C86-AB83FC58C5FC}">
      <dgm:prSet/>
      <dgm:spPr/>
      <dgm:t>
        <a:bodyPr/>
        <a:lstStyle/>
        <a:p>
          <a:endParaRPr lang="ru-RU"/>
        </a:p>
      </dgm:t>
    </dgm:pt>
    <dgm:pt modelId="{B6738D1F-B0BA-4155-BDB6-7BED2C322025}" type="sibTrans" cxnId="{64E31FF9-2A1A-4676-9C86-AB83FC58C5FC}">
      <dgm:prSet custT="1"/>
      <dgm:spPr>
        <a:xfrm rot="5400000">
          <a:off x="3370749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менее</a:t>
          </a:r>
        </a:p>
        <a:p>
          <a:pPr>
            <a:buNone/>
          </a:pPr>
          <a:r>
            <a:rPr lang="ru-RU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 домашних работ</a:t>
          </a:r>
        </a:p>
      </dgm:t>
    </dgm:pt>
    <dgm:pt modelId="{0B291432-C213-49E6-B7C2-093EF32C5B3F}" type="pres">
      <dgm:prSet presAssocID="{FD900CC9-D20E-4786-919F-9F5D8902398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07A409-EC41-485B-AC6A-7E99E224475A}" type="pres">
      <dgm:prSet presAssocID="{98DA03D9-AB9E-41DE-97C6-3BF9236DB1C6}" presName="composite" presStyleCnt="0"/>
      <dgm:spPr/>
    </dgm:pt>
    <dgm:pt modelId="{11BB76AB-C6DC-4AA1-B145-88A1D9EACFDD}" type="pres">
      <dgm:prSet presAssocID="{98DA03D9-AB9E-41DE-97C6-3BF9236DB1C6}" presName="Parent1" presStyleLbl="node1" presStyleIdx="0" presStyleCnt="4" custLinFactNeighborX="-1632" custLinFactNeighborY="-11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47F66-2A56-4D07-9AC6-C05DA90676BB}" type="pres">
      <dgm:prSet presAssocID="{98DA03D9-AB9E-41DE-97C6-3BF9236DB1C6}" presName="Childtext1" presStyleLbl="revTx" presStyleIdx="0" presStyleCnt="2">
        <dgm:presLayoutVars>
          <dgm:chMax val="0"/>
          <dgm:chPref val="0"/>
          <dgm:bulletEnabled val="1"/>
        </dgm:presLayoutVars>
      </dgm:prSet>
      <dgm:spPr>
        <a:xfrm>
          <a:off x="4206240" y="805349"/>
          <a:ext cx="1889760" cy="1016000"/>
        </a:xfrm>
        <a:prstGeom prst="rect">
          <a:avLst/>
        </a:prstGeom>
        <a:noFill/>
        <a:ln>
          <a:noFill/>
        </a:ln>
        <a:effectLst/>
      </dgm:spPr>
    </dgm:pt>
    <dgm:pt modelId="{63E622B2-C43B-4F68-9457-4FA27D6E03DE}" type="pres">
      <dgm:prSet presAssocID="{98DA03D9-AB9E-41DE-97C6-3BF9236DB1C6}" presName="BalanceSpacing" presStyleCnt="0"/>
      <dgm:spPr/>
    </dgm:pt>
    <dgm:pt modelId="{5256BB45-9F6F-4501-B35F-B2C953B05BEE}" type="pres">
      <dgm:prSet presAssocID="{98DA03D9-AB9E-41DE-97C6-3BF9236DB1C6}" presName="BalanceSpacing1" presStyleCnt="0"/>
      <dgm:spPr/>
    </dgm:pt>
    <dgm:pt modelId="{05041F69-5318-496E-92CA-FDAC4999673C}" type="pres">
      <dgm:prSet presAssocID="{0106F81D-7FEC-4057-A3F7-464866581F0A}" presName="Accent1Text" presStyleLbl="node1" presStyleIdx="1" presStyleCnt="4"/>
      <dgm:spPr/>
      <dgm:t>
        <a:bodyPr/>
        <a:lstStyle/>
        <a:p>
          <a:endParaRPr lang="ru-RU"/>
        </a:p>
      </dgm:t>
    </dgm:pt>
    <dgm:pt modelId="{B8AE1AC4-A071-4E8D-A371-9A11F3998D4F}" type="pres">
      <dgm:prSet presAssocID="{0106F81D-7FEC-4057-A3F7-464866581F0A}" presName="spaceBetweenRectangles" presStyleCnt="0"/>
      <dgm:spPr/>
    </dgm:pt>
    <dgm:pt modelId="{6264BDB7-EBA3-46ED-A1EC-2DEA961CAD89}" type="pres">
      <dgm:prSet presAssocID="{00792C8E-284F-4A97-9A2E-B98FE8CB2311}" presName="composite" presStyleCnt="0"/>
      <dgm:spPr/>
    </dgm:pt>
    <dgm:pt modelId="{42015D66-5716-49B0-97F3-C9B46B98AC4B}" type="pres">
      <dgm:prSet presAssocID="{00792C8E-284F-4A97-9A2E-B98FE8CB2311}" presName="Parent1" presStyleLbl="node1" presStyleIdx="2" presStyleCnt="4" custScaleX="107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CCCCF-EB94-4D2E-8B1D-197D192B5D86}" type="pres">
      <dgm:prSet presAssocID="{00792C8E-284F-4A97-9A2E-B98FE8CB2311}" presName="Childtext1" presStyleLbl="revTx" presStyleIdx="1" presStyleCnt="2">
        <dgm:presLayoutVars>
          <dgm:chMax val="0"/>
          <dgm:chPref val="0"/>
          <dgm:bulletEnabled val="1"/>
        </dgm:presLayoutVars>
      </dgm:prSet>
      <dgm:spPr>
        <a:xfrm>
          <a:off x="0" y="2242650"/>
          <a:ext cx="1828800" cy="1016000"/>
        </a:xfrm>
        <a:prstGeom prst="rect">
          <a:avLst/>
        </a:prstGeom>
        <a:noFill/>
        <a:ln>
          <a:noFill/>
        </a:ln>
        <a:effectLst/>
      </dgm:spPr>
    </dgm:pt>
    <dgm:pt modelId="{D7F4D57A-5575-418A-B5EA-47EE6FC129C8}" type="pres">
      <dgm:prSet presAssocID="{00792C8E-284F-4A97-9A2E-B98FE8CB2311}" presName="BalanceSpacing" presStyleCnt="0"/>
      <dgm:spPr/>
    </dgm:pt>
    <dgm:pt modelId="{8C78E24D-BE46-405B-8B06-A3F43005BDF5}" type="pres">
      <dgm:prSet presAssocID="{00792C8E-284F-4A97-9A2E-B98FE8CB2311}" presName="BalanceSpacing1" presStyleCnt="0"/>
      <dgm:spPr/>
    </dgm:pt>
    <dgm:pt modelId="{FE9B5C6C-61D7-4417-94C8-92D52BD5D2AB}" type="pres">
      <dgm:prSet presAssocID="{B6738D1F-B0BA-4155-BDB6-7BED2C322025}" presName="Accent1Text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81C3C1D9-ED79-4532-8906-C4891EDDFFEE}" type="presOf" srcId="{98DA03D9-AB9E-41DE-97C6-3BF9236DB1C6}" destId="{11BB76AB-C6DC-4AA1-B145-88A1D9EACFDD}" srcOrd="0" destOrd="0" presId="urn:microsoft.com/office/officeart/2008/layout/AlternatingHexagons"/>
    <dgm:cxn modelId="{6534DBC1-DFC9-4F72-9484-45D97FF890DB}" type="presOf" srcId="{0106F81D-7FEC-4057-A3F7-464866581F0A}" destId="{05041F69-5318-496E-92CA-FDAC4999673C}" srcOrd="0" destOrd="0" presId="urn:microsoft.com/office/officeart/2008/layout/AlternatingHexagons"/>
    <dgm:cxn modelId="{A610CD3D-AE63-4CB8-BF4B-471BD692AD19}" type="presOf" srcId="{B6738D1F-B0BA-4155-BDB6-7BED2C322025}" destId="{FE9B5C6C-61D7-4417-94C8-92D52BD5D2AB}" srcOrd="0" destOrd="0" presId="urn:microsoft.com/office/officeart/2008/layout/AlternatingHexagons"/>
    <dgm:cxn modelId="{AB150BA7-1C6A-4221-9EDA-6F06794A0043}" type="presOf" srcId="{FD900CC9-D20E-4786-919F-9F5D89023981}" destId="{0B291432-C213-49E6-B7C2-093EF32C5B3F}" srcOrd="0" destOrd="0" presId="urn:microsoft.com/office/officeart/2008/layout/AlternatingHexagons"/>
    <dgm:cxn modelId="{FD5937AD-F294-48C6-B178-89F2041F7C57}" srcId="{FD900CC9-D20E-4786-919F-9F5D89023981}" destId="{98DA03D9-AB9E-41DE-97C6-3BF9236DB1C6}" srcOrd="0" destOrd="0" parTransId="{ACC02E08-7AA3-49B8-A7CD-47FB7DB927E4}" sibTransId="{0106F81D-7FEC-4057-A3F7-464866581F0A}"/>
    <dgm:cxn modelId="{8E3D2DF0-9D0A-4617-A19C-6FBD03AF7CE3}" type="presOf" srcId="{00792C8E-284F-4A97-9A2E-B98FE8CB2311}" destId="{42015D66-5716-49B0-97F3-C9B46B98AC4B}" srcOrd="0" destOrd="0" presId="urn:microsoft.com/office/officeart/2008/layout/AlternatingHexagons"/>
    <dgm:cxn modelId="{64E31FF9-2A1A-4676-9C86-AB83FC58C5FC}" srcId="{FD900CC9-D20E-4786-919F-9F5D89023981}" destId="{00792C8E-284F-4A97-9A2E-B98FE8CB2311}" srcOrd="1" destOrd="0" parTransId="{83093B54-D18E-4046-8F6D-67A1AF875895}" sibTransId="{B6738D1F-B0BA-4155-BDB6-7BED2C322025}"/>
    <dgm:cxn modelId="{75DDB750-AEDA-4B68-9423-62EDAC9FC77A}" type="presParOf" srcId="{0B291432-C213-49E6-B7C2-093EF32C5B3F}" destId="{BF07A409-EC41-485B-AC6A-7E99E224475A}" srcOrd="0" destOrd="0" presId="urn:microsoft.com/office/officeart/2008/layout/AlternatingHexagons"/>
    <dgm:cxn modelId="{E3B2CEE4-C1C3-4851-8665-8C6861E5F9FF}" type="presParOf" srcId="{BF07A409-EC41-485B-AC6A-7E99E224475A}" destId="{11BB76AB-C6DC-4AA1-B145-88A1D9EACFDD}" srcOrd="0" destOrd="0" presId="urn:microsoft.com/office/officeart/2008/layout/AlternatingHexagons"/>
    <dgm:cxn modelId="{BBD160C7-013A-4F94-8E92-0FCE4251FE44}" type="presParOf" srcId="{BF07A409-EC41-485B-AC6A-7E99E224475A}" destId="{08F47F66-2A56-4D07-9AC6-C05DA90676BB}" srcOrd="1" destOrd="0" presId="urn:microsoft.com/office/officeart/2008/layout/AlternatingHexagons"/>
    <dgm:cxn modelId="{7800122C-3916-4037-928A-CA07A795CEE5}" type="presParOf" srcId="{BF07A409-EC41-485B-AC6A-7E99E224475A}" destId="{63E622B2-C43B-4F68-9457-4FA27D6E03DE}" srcOrd="2" destOrd="0" presId="urn:microsoft.com/office/officeart/2008/layout/AlternatingHexagons"/>
    <dgm:cxn modelId="{15FA269D-0F42-429E-A1F4-F6583E8834F9}" type="presParOf" srcId="{BF07A409-EC41-485B-AC6A-7E99E224475A}" destId="{5256BB45-9F6F-4501-B35F-B2C953B05BEE}" srcOrd="3" destOrd="0" presId="urn:microsoft.com/office/officeart/2008/layout/AlternatingHexagons"/>
    <dgm:cxn modelId="{9DFA166C-CF61-4101-BAE8-69090DFD9F41}" type="presParOf" srcId="{BF07A409-EC41-485B-AC6A-7E99E224475A}" destId="{05041F69-5318-496E-92CA-FDAC4999673C}" srcOrd="4" destOrd="0" presId="urn:microsoft.com/office/officeart/2008/layout/AlternatingHexagons"/>
    <dgm:cxn modelId="{F5824A94-C1B9-4FFC-9E2F-4D56A1FFC141}" type="presParOf" srcId="{0B291432-C213-49E6-B7C2-093EF32C5B3F}" destId="{B8AE1AC4-A071-4E8D-A371-9A11F3998D4F}" srcOrd="1" destOrd="0" presId="urn:microsoft.com/office/officeart/2008/layout/AlternatingHexagons"/>
    <dgm:cxn modelId="{ABB33A2C-C206-46D3-A991-AB99188FC2F6}" type="presParOf" srcId="{0B291432-C213-49E6-B7C2-093EF32C5B3F}" destId="{6264BDB7-EBA3-46ED-A1EC-2DEA961CAD89}" srcOrd="2" destOrd="0" presId="urn:microsoft.com/office/officeart/2008/layout/AlternatingHexagons"/>
    <dgm:cxn modelId="{29A587CF-4CA3-466E-A572-3E6CD5A125D7}" type="presParOf" srcId="{6264BDB7-EBA3-46ED-A1EC-2DEA961CAD89}" destId="{42015D66-5716-49B0-97F3-C9B46B98AC4B}" srcOrd="0" destOrd="0" presId="urn:microsoft.com/office/officeart/2008/layout/AlternatingHexagons"/>
    <dgm:cxn modelId="{BB7D957E-7932-4B60-8F53-BA7442776C2C}" type="presParOf" srcId="{6264BDB7-EBA3-46ED-A1EC-2DEA961CAD89}" destId="{BE6CCCCF-EB94-4D2E-8B1D-197D192B5D86}" srcOrd="1" destOrd="0" presId="urn:microsoft.com/office/officeart/2008/layout/AlternatingHexagons"/>
    <dgm:cxn modelId="{3FCB7554-B069-4AED-8B4D-AD552E3BDEC2}" type="presParOf" srcId="{6264BDB7-EBA3-46ED-A1EC-2DEA961CAD89}" destId="{D7F4D57A-5575-418A-B5EA-47EE6FC129C8}" srcOrd="2" destOrd="0" presId="urn:microsoft.com/office/officeart/2008/layout/AlternatingHexagons"/>
    <dgm:cxn modelId="{D2DB91BA-8935-428A-A039-02176A6537F3}" type="presParOf" srcId="{6264BDB7-EBA3-46ED-A1EC-2DEA961CAD89}" destId="{8C78E24D-BE46-405B-8B06-A3F43005BDF5}" srcOrd="3" destOrd="0" presId="urn:microsoft.com/office/officeart/2008/layout/AlternatingHexagons"/>
    <dgm:cxn modelId="{59DE6884-AFC3-41D9-9661-25487D089F48}" type="presParOf" srcId="{6264BDB7-EBA3-46ED-A1EC-2DEA961CAD89}" destId="{FE9B5C6C-61D7-4417-94C8-92D52BD5D2A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DB7021-EDDB-47CA-BFBA-70A58E2173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542B5-8B82-450F-B588-E94A91BECDCF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200" dirty="0"/>
            <a:t>Январская программа по физике</a:t>
          </a:r>
        </a:p>
        <a:p>
          <a:pPr algn="ctr">
            <a:lnSpc>
              <a:spcPct val="100000"/>
            </a:lnSpc>
          </a:pPr>
          <a:r>
            <a:rPr lang="ru-RU" sz="1200" dirty="0"/>
            <a:t>очно</a:t>
          </a:r>
        </a:p>
      </dgm:t>
    </dgm:pt>
    <dgm:pt modelId="{7A3EA7FB-6762-4980-970A-1C014A21FC36}" type="parTrans" cxnId="{AA25EAF3-6E28-4491-A527-B2D2B9EE65FC}">
      <dgm:prSet/>
      <dgm:spPr/>
      <dgm:t>
        <a:bodyPr/>
        <a:lstStyle/>
        <a:p>
          <a:endParaRPr lang="ru-RU" sz="1200"/>
        </a:p>
      </dgm:t>
    </dgm:pt>
    <dgm:pt modelId="{2F311583-540B-49CA-9468-536E31D1F76A}" type="sibTrans" cxnId="{AA25EAF3-6E28-4491-A527-B2D2B9EE65FC}">
      <dgm:prSet/>
      <dgm:spPr/>
      <dgm:t>
        <a:bodyPr/>
        <a:lstStyle/>
        <a:p>
          <a:endParaRPr lang="ru-RU" sz="1200"/>
        </a:p>
      </dgm:t>
    </dgm:pt>
    <dgm:pt modelId="{2E86FB03-02D5-40B9-9DBE-BF37632EC2D3}">
      <dgm:prSet phldrT="[Текст]" custT="1"/>
      <dgm:spPr/>
      <dgm:t>
        <a:bodyPr/>
        <a:lstStyle/>
        <a:p>
          <a:pPr algn="ctr"/>
          <a:r>
            <a:rPr lang="ru-RU" sz="1200" dirty="0"/>
            <a:t>Весенний физический интенсив</a:t>
          </a:r>
        </a:p>
        <a:p>
          <a:pPr algn="ctr"/>
          <a:r>
            <a:rPr lang="ru-RU" sz="1200" dirty="0"/>
            <a:t>очно</a:t>
          </a:r>
        </a:p>
      </dgm:t>
    </dgm:pt>
    <dgm:pt modelId="{58D371D3-5224-4978-A092-06283CBB590D}" type="parTrans" cxnId="{48392FF9-C34D-49CD-B223-AF3F312193AC}">
      <dgm:prSet/>
      <dgm:spPr/>
      <dgm:t>
        <a:bodyPr/>
        <a:lstStyle/>
        <a:p>
          <a:endParaRPr lang="ru-RU" sz="1200"/>
        </a:p>
      </dgm:t>
    </dgm:pt>
    <dgm:pt modelId="{420998EC-51A9-4D65-9F1A-C34EA71159EA}" type="sibTrans" cxnId="{48392FF9-C34D-49CD-B223-AF3F312193AC}">
      <dgm:prSet/>
      <dgm:spPr/>
      <dgm:t>
        <a:bodyPr/>
        <a:lstStyle/>
        <a:p>
          <a:endParaRPr lang="ru-RU" sz="1200"/>
        </a:p>
      </dgm:t>
    </dgm:pt>
    <dgm:pt modelId="{9BB17D65-9409-4C77-AE87-3B67C074C6B4}">
      <dgm:prSet phldrT="[Текст]" custT="1"/>
      <dgm:spPr/>
      <dgm:t>
        <a:bodyPr/>
        <a:lstStyle/>
        <a:p>
          <a:pPr algn="ctr"/>
          <a:r>
            <a:rPr lang="ru-RU" sz="1200" dirty="0"/>
            <a:t>Решение олимпиадных задач по физике</a:t>
          </a:r>
        </a:p>
        <a:p>
          <a:pPr algn="ctr"/>
          <a:r>
            <a:rPr lang="ru-RU" sz="1200" dirty="0"/>
            <a:t>дистанционно</a:t>
          </a:r>
        </a:p>
      </dgm:t>
    </dgm:pt>
    <dgm:pt modelId="{2EB7AA9D-4335-46CA-85FB-E8751E0F21ED}" type="sibTrans" cxnId="{0A7698C0-696F-4612-A859-FABBFED162AC}">
      <dgm:prSet/>
      <dgm:spPr/>
      <dgm:t>
        <a:bodyPr/>
        <a:lstStyle/>
        <a:p>
          <a:endParaRPr lang="ru-RU" sz="1200"/>
        </a:p>
      </dgm:t>
    </dgm:pt>
    <dgm:pt modelId="{B9303FCB-6A70-451A-BE89-4F0C533D3FEC}" type="parTrans" cxnId="{0A7698C0-696F-4612-A859-FABBFED162AC}">
      <dgm:prSet/>
      <dgm:spPr/>
      <dgm:t>
        <a:bodyPr/>
        <a:lstStyle/>
        <a:p>
          <a:endParaRPr lang="ru-RU" sz="1200"/>
        </a:p>
      </dgm:t>
    </dgm:pt>
    <dgm:pt modelId="{4F566B62-A68F-4F03-93F2-AB08E2468FDB}">
      <dgm:prSet custT="1"/>
      <dgm:spPr/>
      <dgm:t>
        <a:bodyPr/>
        <a:lstStyle/>
        <a:p>
          <a:pPr algn="ctr"/>
          <a:r>
            <a:rPr lang="ru-RU" sz="1200" dirty="0"/>
            <a:t>Летняя программа по физике</a:t>
          </a:r>
        </a:p>
        <a:p>
          <a:pPr algn="ctr"/>
          <a:r>
            <a:rPr lang="ru-RU" sz="1200" dirty="0"/>
            <a:t>очно</a:t>
          </a:r>
        </a:p>
      </dgm:t>
    </dgm:pt>
    <dgm:pt modelId="{4D965D06-B548-4EE0-8186-C669B2C46A49}" type="parTrans" cxnId="{BF8A90E3-6E40-429F-8F44-2F7BD07E5AEB}">
      <dgm:prSet/>
      <dgm:spPr/>
      <dgm:t>
        <a:bodyPr/>
        <a:lstStyle/>
        <a:p>
          <a:endParaRPr lang="ru-RU"/>
        </a:p>
      </dgm:t>
    </dgm:pt>
    <dgm:pt modelId="{79DA0E13-0108-4442-A7F8-467BF3F29E09}" type="sibTrans" cxnId="{BF8A90E3-6E40-429F-8F44-2F7BD07E5AEB}">
      <dgm:prSet/>
      <dgm:spPr/>
      <dgm:t>
        <a:bodyPr/>
        <a:lstStyle/>
        <a:p>
          <a:endParaRPr lang="ru-RU"/>
        </a:p>
      </dgm:t>
    </dgm:pt>
    <dgm:pt modelId="{DC9ABB00-6DAB-4D47-86FB-92D197537CF2}">
      <dgm:prSet custT="1"/>
      <dgm:spPr/>
      <dgm:t>
        <a:bodyPr/>
        <a:lstStyle/>
        <a:p>
          <a:pPr algn="ctr"/>
          <a:r>
            <a:rPr lang="ru-RU" sz="1200" dirty="0"/>
            <a:t>Октябрьский физический</a:t>
          </a:r>
        </a:p>
        <a:p>
          <a:pPr algn="ctr"/>
          <a:r>
            <a:rPr lang="ru-RU" sz="1200" dirty="0"/>
            <a:t>очно</a:t>
          </a:r>
        </a:p>
      </dgm:t>
    </dgm:pt>
    <dgm:pt modelId="{BF1BAC9D-874F-44C5-8E12-B1F74E995243}" type="parTrans" cxnId="{F220235B-32AB-4518-A23A-2D9A78E9714B}">
      <dgm:prSet/>
      <dgm:spPr/>
      <dgm:t>
        <a:bodyPr/>
        <a:lstStyle/>
        <a:p>
          <a:endParaRPr lang="ru-RU"/>
        </a:p>
      </dgm:t>
    </dgm:pt>
    <dgm:pt modelId="{9DCED938-3036-4133-8196-2B9FAFF7C735}" type="sibTrans" cxnId="{F220235B-32AB-4518-A23A-2D9A78E9714B}">
      <dgm:prSet/>
      <dgm:spPr/>
      <dgm:t>
        <a:bodyPr/>
        <a:lstStyle/>
        <a:p>
          <a:endParaRPr lang="ru-RU"/>
        </a:p>
      </dgm:t>
    </dgm:pt>
    <dgm:pt modelId="{28810E24-46F2-4153-9A2A-2250CBFB1DA0}">
      <dgm:prSet custT="1"/>
      <dgm:spPr/>
      <dgm:t>
        <a:bodyPr/>
        <a:lstStyle/>
        <a:p>
          <a:pPr algn="ctr"/>
          <a:r>
            <a:rPr lang="ru-RU" sz="1200" dirty="0"/>
            <a:t>Подготовка к МЭ </a:t>
          </a:r>
          <a:r>
            <a:rPr lang="ru-RU" sz="1200" dirty="0" err="1"/>
            <a:t>ВсОШ</a:t>
          </a:r>
          <a:endParaRPr lang="ru-RU" sz="1200" dirty="0"/>
        </a:p>
        <a:p>
          <a:pPr algn="ctr"/>
          <a:r>
            <a:rPr lang="ru-RU" sz="1200" dirty="0"/>
            <a:t>дистанционно</a:t>
          </a:r>
        </a:p>
      </dgm:t>
    </dgm:pt>
    <dgm:pt modelId="{44B66408-2751-4F94-916A-22685F127B1F}" type="parTrans" cxnId="{CF083D85-3F84-4216-B6E3-84B1405B5812}">
      <dgm:prSet/>
      <dgm:spPr/>
      <dgm:t>
        <a:bodyPr/>
        <a:lstStyle/>
        <a:p>
          <a:endParaRPr lang="ru-RU"/>
        </a:p>
      </dgm:t>
    </dgm:pt>
    <dgm:pt modelId="{5B5F82A1-363F-43CD-937B-084D2B4F21F2}" type="sibTrans" cxnId="{CF083D85-3F84-4216-B6E3-84B1405B5812}">
      <dgm:prSet/>
      <dgm:spPr/>
      <dgm:t>
        <a:bodyPr/>
        <a:lstStyle/>
        <a:p>
          <a:endParaRPr lang="ru-RU"/>
        </a:p>
      </dgm:t>
    </dgm:pt>
    <dgm:pt modelId="{63DBB3C0-C10B-4890-9DD6-050CDFD49E27}">
      <dgm:prSet custT="1"/>
      <dgm:spPr/>
      <dgm:t>
        <a:bodyPr/>
        <a:lstStyle/>
        <a:p>
          <a:pPr algn="ctr"/>
          <a:r>
            <a:rPr lang="ru-RU" sz="1200" dirty="0"/>
            <a:t>Ноябрьская</a:t>
          </a:r>
          <a:r>
            <a:rPr lang="ru-RU" sz="1200" baseline="0" dirty="0"/>
            <a:t> профильная интенсивная программа </a:t>
          </a:r>
        </a:p>
        <a:p>
          <a:pPr algn="ctr"/>
          <a:r>
            <a:rPr lang="ru-RU" sz="1200" baseline="0" dirty="0"/>
            <a:t>очно</a:t>
          </a:r>
          <a:endParaRPr lang="ru-RU" sz="1200" dirty="0"/>
        </a:p>
      </dgm:t>
    </dgm:pt>
    <dgm:pt modelId="{78BA5BEA-47DE-4875-A917-34C418D84EA5}" type="parTrans" cxnId="{32DC485A-A81C-47CF-91D9-9C507E6900CF}">
      <dgm:prSet/>
      <dgm:spPr/>
      <dgm:t>
        <a:bodyPr/>
        <a:lstStyle/>
        <a:p>
          <a:endParaRPr lang="ru-RU"/>
        </a:p>
      </dgm:t>
    </dgm:pt>
    <dgm:pt modelId="{15DAF922-EB87-410F-BF8C-831A0ED4BA14}" type="sibTrans" cxnId="{32DC485A-A81C-47CF-91D9-9C507E6900CF}">
      <dgm:prSet/>
      <dgm:spPr/>
      <dgm:t>
        <a:bodyPr/>
        <a:lstStyle/>
        <a:p>
          <a:endParaRPr lang="ru-RU"/>
        </a:p>
      </dgm:t>
    </dgm:pt>
    <dgm:pt modelId="{6B3DB3BB-FB64-4837-AE66-0FEC2385F6A7}" type="pres">
      <dgm:prSet presAssocID="{32DB7021-EDDB-47CA-BFBA-70A58E2173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8F6CF4-274D-4DE7-A026-1C4E1B8F5EB9}" type="pres">
      <dgm:prSet presAssocID="{46B542B5-8B82-450F-B588-E94A91BECDCF}" presName="parentLin" presStyleCnt="0"/>
      <dgm:spPr/>
    </dgm:pt>
    <dgm:pt modelId="{7258C518-9B9E-48D3-B5CC-4C5520D42125}" type="pres">
      <dgm:prSet presAssocID="{46B542B5-8B82-450F-B588-E94A91BECDC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829D5E7-7350-4AD6-BA84-12D65D8879E9}" type="pres">
      <dgm:prSet presAssocID="{46B542B5-8B82-450F-B588-E94A91BECDCF}" presName="parentText" presStyleLbl="node1" presStyleIdx="0" presStyleCnt="7" custLinFactNeighborX="-17233" custLinFactNeighborY="5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3CF38-0BCB-4D52-B030-9D1573D7A752}" type="pres">
      <dgm:prSet presAssocID="{46B542B5-8B82-450F-B588-E94A91BECDCF}" presName="negativeSpace" presStyleCnt="0"/>
      <dgm:spPr/>
    </dgm:pt>
    <dgm:pt modelId="{1751AD22-EA2A-4DCA-8460-A60B90F90D51}" type="pres">
      <dgm:prSet presAssocID="{46B542B5-8B82-450F-B588-E94A91BECDCF}" presName="childText" presStyleLbl="conFgAcc1" presStyleIdx="0" presStyleCnt="7" custScaleX="77948">
        <dgm:presLayoutVars>
          <dgm:bulletEnabled val="1"/>
        </dgm:presLayoutVars>
      </dgm:prSet>
      <dgm:spPr/>
    </dgm:pt>
    <dgm:pt modelId="{6C0EC5DD-7933-4872-901E-D248B6894217}" type="pres">
      <dgm:prSet presAssocID="{2F311583-540B-49CA-9468-536E31D1F76A}" presName="spaceBetweenRectangles" presStyleCnt="0"/>
      <dgm:spPr/>
    </dgm:pt>
    <dgm:pt modelId="{699B980B-4B27-4681-8EC6-7228381D9852}" type="pres">
      <dgm:prSet presAssocID="{9BB17D65-9409-4C77-AE87-3B67C074C6B4}" presName="parentLin" presStyleCnt="0"/>
      <dgm:spPr/>
    </dgm:pt>
    <dgm:pt modelId="{8F17AEF6-7F81-4FB1-86F3-0419FFD7892B}" type="pres">
      <dgm:prSet presAssocID="{9BB17D65-9409-4C77-AE87-3B67C074C6B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D423A69-231C-489B-BE69-3EE0399003C4}" type="pres">
      <dgm:prSet presAssocID="{9BB17D65-9409-4C77-AE87-3B67C074C6B4}" presName="parentText" presStyleLbl="node1" presStyleIdx="1" presStyleCnt="7" custScaleY="160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33247-7EDD-418A-B5B5-A55AC037B38B}" type="pres">
      <dgm:prSet presAssocID="{9BB17D65-9409-4C77-AE87-3B67C074C6B4}" presName="negativeSpace" presStyleCnt="0"/>
      <dgm:spPr/>
    </dgm:pt>
    <dgm:pt modelId="{98DDAE27-49C3-4249-A603-628BEB926B85}" type="pres">
      <dgm:prSet presAssocID="{9BB17D65-9409-4C77-AE87-3B67C074C6B4}" presName="childText" presStyleLbl="conFgAcc1" presStyleIdx="1" presStyleCnt="7" custScaleX="79308">
        <dgm:presLayoutVars>
          <dgm:bulletEnabled val="1"/>
        </dgm:presLayoutVars>
      </dgm:prSet>
      <dgm:spPr/>
    </dgm:pt>
    <dgm:pt modelId="{CC25730A-0F78-49F8-A846-1A629D5519CD}" type="pres">
      <dgm:prSet presAssocID="{2EB7AA9D-4335-46CA-85FB-E8751E0F21ED}" presName="spaceBetweenRectangles" presStyleCnt="0"/>
      <dgm:spPr/>
    </dgm:pt>
    <dgm:pt modelId="{E6CB4C4E-D81A-44B0-9744-43AB0806019B}" type="pres">
      <dgm:prSet presAssocID="{2E86FB03-02D5-40B9-9DBE-BF37632EC2D3}" presName="parentLin" presStyleCnt="0"/>
      <dgm:spPr/>
    </dgm:pt>
    <dgm:pt modelId="{65AF7BB0-3F91-4557-B527-C26299620374}" type="pres">
      <dgm:prSet presAssocID="{2E86FB03-02D5-40B9-9DBE-BF37632EC2D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A0297094-FC25-4E5C-98B4-02520FA1138C}" type="pres">
      <dgm:prSet presAssocID="{2E86FB03-02D5-40B9-9DBE-BF37632EC2D3}" presName="parentText" presStyleLbl="node1" presStyleIdx="2" presStyleCnt="7" custLinFactNeighborX="-17233" custLinFactNeighborY="6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9F633-95B3-40BF-B25E-23A1C255B56D}" type="pres">
      <dgm:prSet presAssocID="{2E86FB03-02D5-40B9-9DBE-BF37632EC2D3}" presName="negativeSpace" presStyleCnt="0"/>
      <dgm:spPr/>
    </dgm:pt>
    <dgm:pt modelId="{B52F527C-0F86-4E18-A27D-81D62CF3BF3F}" type="pres">
      <dgm:prSet presAssocID="{2E86FB03-02D5-40B9-9DBE-BF37632EC2D3}" presName="childText" presStyleLbl="conFgAcc1" presStyleIdx="2" presStyleCnt="7" custScaleX="79308">
        <dgm:presLayoutVars>
          <dgm:bulletEnabled val="1"/>
        </dgm:presLayoutVars>
      </dgm:prSet>
      <dgm:spPr/>
    </dgm:pt>
    <dgm:pt modelId="{FE35DCB9-283D-4EB0-B475-1B1E8E290C63}" type="pres">
      <dgm:prSet presAssocID="{420998EC-51A9-4D65-9F1A-C34EA71159EA}" presName="spaceBetweenRectangles" presStyleCnt="0"/>
      <dgm:spPr/>
    </dgm:pt>
    <dgm:pt modelId="{02358881-7BB1-4096-BCB6-4FEAFA80B187}" type="pres">
      <dgm:prSet presAssocID="{4F566B62-A68F-4F03-93F2-AB08E2468FDB}" presName="parentLin" presStyleCnt="0"/>
      <dgm:spPr/>
    </dgm:pt>
    <dgm:pt modelId="{810CB063-07F1-4D09-911C-E625F3BAB59C}" type="pres">
      <dgm:prSet presAssocID="{4F566B62-A68F-4F03-93F2-AB08E2468FD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6F6699FC-C8F3-412A-A315-5F932B81C4C9}" type="pres">
      <dgm:prSet presAssocID="{4F566B62-A68F-4F03-93F2-AB08E2468FD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6FC8B-F558-404B-A91A-AA9F96329504}" type="pres">
      <dgm:prSet presAssocID="{4F566B62-A68F-4F03-93F2-AB08E2468FDB}" presName="negativeSpace" presStyleCnt="0"/>
      <dgm:spPr/>
    </dgm:pt>
    <dgm:pt modelId="{99E03AA1-A207-4737-88C3-8991C176F079}" type="pres">
      <dgm:prSet presAssocID="{4F566B62-A68F-4F03-93F2-AB08E2468FDB}" presName="childText" presStyleLbl="conFgAcc1" presStyleIdx="3" presStyleCnt="7" custScaleX="79309" custLinFactNeighborY="15180">
        <dgm:presLayoutVars>
          <dgm:bulletEnabled val="1"/>
        </dgm:presLayoutVars>
      </dgm:prSet>
      <dgm:spPr/>
    </dgm:pt>
    <dgm:pt modelId="{41AEC8FF-118C-4441-9721-6E2BC1F4C814}" type="pres">
      <dgm:prSet presAssocID="{79DA0E13-0108-4442-A7F8-467BF3F29E09}" presName="spaceBetweenRectangles" presStyleCnt="0"/>
      <dgm:spPr/>
    </dgm:pt>
    <dgm:pt modelId="{BE4362AC-AA66-4F74-8151-BA0782629594}" type="pres">
      <dgm:prSet presAssocID="{DC9ABB00-6DAB-4D47-86FB-92D197537CF2}" presName="parentLin" presStyleCnt="0"/>
      <dgm:spPr/>
    </dgm:pt>
    <dgm:pt modelId="{936722DB-F2D7-4D90-B5A0-952E433CF31B}" type="pres">
      <dgm:prSet presAssocID="{DC9ABB00-6DAB-4D47-86FB-92D197537CF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AA45D00C-6037-4480-959F-2A2D48303DCA}" type="pres">
      <dgm:prSet presAssocID="{DC9ABB00-6DAB-4D47-86FB-92D197537CF2}" presName="parentText" presStyleLbl="node1" presStyleIdx="4" presStyleCnt="7" custLinFactNeighborX="18258" custLinFactNeighborY="60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7DA5-357D-4FFE-8896-4A7D3EC75878}" type="pres">
      <dgm:prSet presAssocID="{DC9ABB00-6DAB-4D47-86FB-92D197537CF2}" presName="negativeSpace" presStyleCnt="0"/>
      <dgm:spPr/>
    </dgm:pt>
    <dgm:pt modelId="{91CF015E-ECD3-45D1-8854-2B3DF9EBC227}" type="pres">
      <dgm:prSet presAssocID="{DC9ABB00-6DAB-4D47-86FB-92D197537CF2}" presName="childText" presStyleLbl="conFgAcc1" presStyleIdx="4" presStyleCnt="7" custScaleX="79308">
        <dgm:presLayoutVars>
          <dgm:bulletEnabled val="1"/>
        </dgm:presLayoutVars>
      </dgm:prSet>
      <dgm:spPr/>
    </dgm:pt>
    <dgm:pt modelId="{BBF03216-A5A9-4698-9F2A-3E5EC27F9069}" type="pres">
      <dgm:prSet presAssocID="{9DCED938-3036-4133-8196-2B9FAFF7C735}" presName="spaceBetweenRectangles" presStyleCnt="0"/>
      <dgm:spPr/>
    </dgm:pt>
    <dgm:pt modelId="{4293198C-42F6-4ACC-AA90-E1C84951ED3B}" type="pres">
      <dgm:prSet presAssocID="{28810E24-46F2-4153-9A2A-2250CBFB1DA0}" presName="parentLin" presStyleCnt="0"/>
      <dgm:spPr/>
    </dgm:pt>
    <dgm:pt modelId="{EEDFC880-C814-4024-B0A6-42AF596A8760}" type="pres">
      <dgm:prSet presAssocID="{28810E24-46F2-4153-9A2A-2250CBFB1DA0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C68B89AF-B903-4FDF-B9EC-AFA9F568FD4A}" type="pres">
      <dgm:prSet presAssocID="{28810E24-46F2-4153-9A2A-2250CBFB1DA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41E4A-D984-4396-9B3C-02F270ADB8F1}" type="pres">
      <dgm:prSet presAssocID="{28810E24-46F2-4153-9A2A-2250CBFB1DA0}" presName="negativeSpace" presStyleCnt="0"/>
      <dgm:spPr/>
    </dgm:pt>
    <dgm:pt modelId="{2CBFFC6E-AA25-4459-A40E-0A5A9AA9324A}" type="pres">
      <dgm:prSet presAssocID="{28810E24-46F2-4153-9A2A-2250CBFB1DA0}" presName="childText" presStyleLbl="conFgAcc1" presStyleIdx="5" presStyleCnt="7" custScaleX="79308">
        <dgm:presLayoutVars>
          <dgm:bulletEnabled val="1"/>
        </dgm:presLayoutVars>
      </dgm:prSet>
      <dgm:spPr/>
    </dgm:pt>
    <dgm:pt modelId="{1011BB5F-E246-4F04-A1B4-A55B216D4153}" type="pres">
      <dgm:prSet presAssocID="{5B5F82A1-363F-43CD-937B-084D2B4F21F2}" presName="spaceBetweenRectangles" presStyleCnt="0"/>
      <dgm:spPr/>
    </dgm:pt>
    <dgm:pt modelId="{C0921BDF-228F-4694-A042-DFF79DEF64C1}" type="pres">
      <dgm:prSet presAssocID="{63DBB3C0-C10B-4890-9DD6-050CDFD49E27}" presName="parentLin" presStyleCnt="0"/>
      <dgm:spPr/>
    </dgm:pt>
    <dgm:pt modelId="{998E93A6-8D99-4A8C-A8DA-A72F84AC414C}" type="pres">
      <dgm:prSet presAssocID="{63DBB3C0-C10B-4890-9DD6-050CDFD49E27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84B6FA49-D828-4D52-8F7A-06D370684318}" type="pres">
      <dgm:prSet presAssocID="{63DBB3C0-C10B-4890-9DD6-050CDFD49E27}" presName="parentText" presStyleLbl="node1" presStyleIdx="6" presStyleCnt="7" custScaleY="1677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D1C2B-891E-4A53-8F5E-FD7D456C4897}" type="pres">
      <dgm:prSet presAssocID="{63DBB3C0-C10B-4890-9DD6-050CDFD49E27}" presName="negativeSpace" presStyleCnt="0"/>
      <dgm:spPr/>
    </dgm:pt>
    <dgm:pt modelId="{A37BC4B3-5ABB-4DA5-B02A-DB4CA5273683}" type="pres">
      <dgm:prSet presAssocID="{63DBB3C0-C10B-4890-9DD6-050CDFD49E27}" presName="childText" presStyleLbl="conFgAcc1" presStyleIdx="6" presStyleCnt="7" custScaleX="79308">
        <dgm:presLayoutVars>
          <dgm:bulletEnabled val="1"/>
        </dgm:presLayoutVars>
      </dgm:prSet>
      <dgm:spPr/>
    </dgm:pt>
  </dgm:ptLst>
  <dgm:cxnLst>
    <dgm:cxn modelId="{32DC485A-A81C-47CF-91D9-9C507E6900CF}" srcId="{32DB7021-EDDB-47CA-BFBA-70A58E2173E8}" destId="{63DBB3C0-C10B-4890-9DD6-050CDFD49E27}" srcOrd="6" destOrd="0" parTransId="{78BA5BEA-47DE-4875-A917-34C418D84EA5}" sibTransId="{15DAF922-EB87-410F-BF8C-831A0ED4BA14}"/>
    <dgm:cxn modelId="{76366B6F-17D1-4233-9FBC-D1FA54D74529}" type="presOf" srcId="{9BB17D65-9409-4C77-AE87-3B67C074C6B4}" destId="{8F17AEF6-7F81-4FB1-86F3-0419FFD7892B}" srcOrd="0" destOrd="0" presId="urn:microsoft.com/office/officeart/2005/8/layout/list1"/>
    <dgm:cxn modelId="{49F000A3-286A-4A4D-8779-133F3659EE5F}" type="presOf" srcId="{46B542B5-8B82-450F-B588-E94A91BECDCF}" destId="{B829D5E7-7350-4AD6-BA84-12D65D8879E9}" srcOrd="1" destOrd="0" presId="urn:microsoft.com/office/officeart/2005/8/layout/list1"/>
    <dgm:cxn modelId="{3BAEA5B9-554B-4FF7-9540-2BF6EF007401}" type="presOf" srcId="{4F566B62-A68F-4F03-93F2-AB08E2468FDB}" destId="{810CB063-07F1-4D09-911C-E625F3BAB59C}" srcOrd="0" destOrd="0" presId="urn:microsoft.com/office/officeart/2005/8/layout/list1"/>
    <dgm:cxn modelId="{48392FF9-C34D-49CD-B223-AF3F312193AC}" srcId="{32DB7021-EDDB-47CA-BFBA-70A58E2173E8}" destId="{2E86FB03-02D5-40B9-9DBE-BF37632EC2D3}" srcOrd="2" destOrd="0" parTransId="{58D371D3-5224-4978-A092-06283CBB590D}" sibTransId="{420998EC-51A9-4D65-9F1A-C34EA71159EA}"/>
    <dgm:cxn modelId="{CF083D85-3F84-4216-B6E3-84B1405B5812}" srcId="{32DB7021-EDDB-47CA-BFBA-70A58E2173E8}" destId="{28810E24-46F2-4153-9A2A-2250CBFB1DA0}" srcOrd="5" destOrd="0" parTransId="{44B66408-2751-4F94-916A-22685F127B1F}" sibTransId="{5B5F82A1-363F-43CD-937B-084D2B4F21F2}"/>
    <dgm:cxn modelId="{BF8A90E3-6E40-429F-8F44-2F7BD07E5AEB}" srcId="{32DB7021-EDDB-47CA-BFBA-70A58E2173E8}" destId="{4F566B62-A68F-4F03-93F2-AB08E2468FDB}" srcOrd="3" destOrd="0" parTransId="{4D965D06-B548-4EE0-8186-C669B2C46A49}" sibTransId="{79DA0E13-0108-4442-A7F8-467BF3F29E09}"/>
    <dgm:cxn modelId="{F68DD86F-FF24-465F-AFCE-460410FC79A1}" type="presOf" srcId="{63DBB3C0-C10B-4890-9DD6-050CDFD49E27}" destId="{998E93A6-8D99-4A8C-A8DA-A72F84AC414C}" srcOrd="0" destOrd="0" presId="urn:microsoft.com/office/officeart/2005/8/layout/list1"/>
    <dgm:cxn modelId="{EC9CFE96-DB31-4FE9-BEE3-ADC86B9562F4}" type="presOf" srcId="{28810E24-46F2-4153-9A2A-2250CBFB1DA0}" destId="{EEDFC880-C814-4024-B0A6-42AF596A8760}" srcOrd="0" destOrd="0" presId="urn:microsoft.com/office/officeart/2005/8/layout/list1"/>
    <dgm:cxn modelId="{F220235B-32AB-4518-A23A-2D9A78E9714B}" srcId="{32DB7021-EDDB-47CA-BFBA-70A58E2173E8}" destId="{DC9ABB00-6DAB-4D47-86FB-92D197537CF2}" srcOrd="4" destOrd="0" parTransId="{BF1BAC9D-874F-44C5-8E12-B1F74E995243}" sibTransId="{9DCED938-3036-4133-8196-2B9FAFF7C735}"/>
    <dgm:cxn modelId="{730B96EA-DF30-4937-8972-A69624261ED1}" type="presOf" srcId="{DC9ABB00-6DAB-4D47-86FB-92D197537CF2}" destId="{AA45D00C-6037-4480-959F-2A2D48303DCA}" srcOrd="1" destOrd="0" presId="urn:microsoft.com/office/officeart/2005/8/layout/list1"/>
    <dgm:cxn modelId="{B2503B4A-9A2B-4ED3-BE38-0F6571A750E5}" type="presOf" srcId="{46B542B5-8B82-450F-B588-E94A91BECDCF}" destId="{7258C518-9B9E-48D3-B5CC-4C5520D42125}" srcOrd="0" destOrd="0" presId="urn:microsoft.com/office/officeart/2005/8/layout/list1"/>
    <dgm:cxn modelId="{77171F2B-3438-48F4-A1A1-9127DADB7666}" type="presOf" srcId="{4F566B62-A68F-4F03-93F2-AB08E2468FDB}" destId="{6F6699FC-C8F3-412A-A315-5F932B81C4C9}" srcOrd="1" destOrd="0" presId="urn:microsoft.com/office/officeart/2005/8/layout/list1"/>
    <dgm:cxn modelId="{AA25EAF3-6E28-4491-A527-B2D2B9EE65FC}" srcId="{32DB7021-EDDB-47CA-BFBA-70A58E2173E8}" destId="{46B542B5-8B82-450F-B588-E94A91BECDCF}" srcOrd="0" destOrd="0" parTransId="{7A3EA7FB-6762-4980-970A-1C014A21FC36}" sibTransId="{2F311583-540B-49CA-9468-536E31D1F76A}"/>
    <dgm:cxn modelId="{DF344716-5313-4139-8086-60EF6EC3A9BA}" type="presOf" srcId="{2E86FB03-02D5-40B9-9DBE-BF37632EC2D3}" destId="{65AF7BB0-3F91-4557-B527-C26299620374}" srcOrd="0" destOrd="0" presId="urn:microsoft.com/office/officeart/2005/8/layout/list1"/>
    <dgm:cxn modelId="{287B579C-EB68-438A-A183-8DA6D7D305AE}" type="presOf" srcId="{32DB7021-EDDB-47CA-BFBA-70A58E2173E8}" destId="{6B3DB3BB-FB64-4837-AE66-0FEC2385F6A7}" srcOrd="0" destOrd="0" presId="urn:microsoft.com/office/officeart/2005/8/layout/list1"/>
    <dgm:cxn modelId="{918C6206-2EA5-4EEB-BAF9-023E32F7764F}" type="presOf" srcId="{2E86FB03-02D5-40B9-9DBE-BF37632EC2D3}" destId="{A0297094-FC25-4E5C-98B4-02520FA1138C}" srcOrd="1" destOrd="0" presId="urn:microsoft.com/office/officeart/2005/8/layout/list1"/>
    <dgm:cxn modelId="{57F5749A-EA8D-449A-8D65-F02A6B05F3FA}" type="presOf" srcId="{9BB17D65-9409-4C77-AE87-3B67C074C6B4}" destId="{2D423A69-231C-489B-BE69-3EE0399003C4}" srcOrd="1" destOrd="0" presId="urn:microsoft.com/office/officeart/2005/8/layout/list1"/>
    <dgm:cxn modelId="{D29B8F55-4BC0-42C3-87C6-4F419F574C49}" type="presOf" srcId="{DC9ABB00-6DAB-4D47-86FB-92D197537CF2}" destId="{936722DB-F2D7-4D90-B5A0-952E433CF31B}" srcOrd="0" destOrd="0" presId="urn:microsoft.com/office/officeart/2005/8/layout/list1"/>
    <dgm:cxn modelId="{0A7698C0-696F-4612-A859-FABBFED162AC}" srcId="{32DB7021-EDDB-47CA-BFBA-70A58E2173E8}" destId="{9BB17D65-9409-4C77-AE87-3B67C074C6B4}" srcOrd="1" destOrd="0" parTransId="{B9303FCB-6A70-451A-BE89-4F0C533D3FEC}" sibTransId="{2EB7AA9D-4335-46CA-85FB-E8751E0F21ED}"/>
    <dgm:cxn modelId="{A1F9FD76-BB5F-466F-B727-44CCD3EF7751}" type="presOf" srcId="{28810E24-46F2-4153-9A2A-2250CBFB1DA0}" destId="{C68B89AF-B903-4FDF-B9EC-AFA9F568FD4A}" srcOrd="1" destOrd="0" presId="urn:microsoft.com/office/officeart/2005/8/layout/list1"/>
    <dgm:cxn modelId="{08FB9E0A-FA67-4C8D-BF04-1E1E9CC6E9FC}" type="presOf" srcId="{63DBB3C0-C10B-4890-9DD6-050CDFD49E27}" destId="{84B6FA49-D828-4D52-8F7A-06D370684318}" srcOrd="1" destOrd="0" presId="urn:microsoft.com/office/officeart/2005/8/layout/list1"/>
    <dgm:cxn modelId="{448E6EE3-03A6-4EA3-B008-BCFF9C088301}" type="presParOf" srcId="{6B3DB3BB-FB64-4837-AE66-0FEC2385F6A7}" destId="{9A8F6CF4-274D-4DE7-A026-1C4E1B8F5EB9}" srcOrd="0" destOrd="0" presId="urn:microsoft.com/office/officeart/2005/8/layout/list1"/>
    <dgm:cxn modelId="{81FF5B9E-6734-4A6C-850F-AF5170C491E0}" type="presParOf" srcId="{9A8F6CF4-274D-4DE7-A026-1C4E1B8F5EB9}" destId="{7258C518-9B9E-48D3-B5CC-4C5520D42125}" srcOrd="0" destOrd="0" presId="urn:microsoft.com/office/officeart/2005/8/layout/list1"/>
    <dgm:cxn modelId="{4917D413-23A5-4E7A-A563-7C4BBF74576A}" type="presParOf" srcId="{9A8F6CF4-274D-4DE7-A026-1C4E1B8F5EB9}" destId="{B829D5E7-7350-4AD6-BA84-12D65D8879E9}" srcOrd="1" destOrd="0" presId="urn:microsoft.com/office/officeart/2005/8/layout/list1"/>
    <dgm:cxn modelId="{DB6564EE-7E81-4D7E-8E2B-54D994200535}" type="presParOf" srcId="{6B3DB3BB-FB64-4837-AE66-0FEC2385F6A7}" destId="{6F53CF38-0BCB-4D52-B030-9D1573D7A752}" srcOrd="1" destOrd="0" presId="urn:microsoft.com/office/officeart/2005/8/layout/list1"/>
    <dgm:cxn modelId="{045DBD4C-86F7-4A2F-BF7E-705142163183}" type="presParOf" srcId="{6B3DB3BB-FB64-4837-AE66-0FEC2385F6A7}" destId="{1751AD22-EA2A-4DCA-8460-A60B90F90D51}" srcOrd="2" destOrd="0" presId="urn:microsoft.com/office/officeart/2005/8/layout/list1"/>
    <dgm:cxn modelId="{E7132F8D-F2C7-45FA-ACAB-D136080AA357}" type="presParOf" srcId="{6B3DB3BB-FB64-4837-AE66-0FEC2385F6A7}" destId="{6C0EC5DD-7933-4872-901E-D248B6894217}" srcOrd="3" destOrd="0" presId="urn:microsoft.com/office/officeart/2005/8/layout/list1"/>
    <dgm:cxn modelId="{30374375-4383-4A11-B452-8385B919F9D8}" type="presParOf" srcId="{6B3DB3BB-FB64-4837-AE66-0FEC2385F6A7}" destId="{699B980B-4B27-4681-8EC6-7228381D9852}" srcOrd="4" destOrd="0" presId="urn:microsoft.com/office/officeart/2005/8/layout/list1"/>
    <dgm:cxn modelId="{26714884-ACBA-4A64-B87E-1CBC8B9010CB}" type="presParOf" srcId="{699B980B-4B27-4681-8EC6-7228381D9852}" destId="{8F17AEF6-7F81-4FB1-86F3-0419FFD7892B}" srcOrd="0" destOrd="0" presId="urn:microsoft.com/office/officeart/2005/8/layout/list1"/>
    <dgm:cxn modelId="{A46A23FE-E429-4406-B57E-C39413ABDC39}" type="presParOf" srcId="{699B980B-4B27-4681-8EC6-7228381D9852}" destId="{2D423A69-231C-489B-BE69-3EE0399003C4}" srcOrd="1" destOrd="0" presId="urn:microsoft.com/office/officeart/2005/8/layout/list1"/>
    <dgm:cxn modelId="{FB5E7B93-7BC2-4AD0-A4FA-74CFDF1244C3}" type="presParOf" srcId="{6B3DB3BB-FB64-4837-AE66-0FEC2385F6A7}" destId="{C2933247-7EDD-418A-B5B5-A55AC037B38B}" srcOrd="5" destOrd="0" presId="urn:microsoft.com/office/officeart/2005/8/layout/list1"/>
    <dgm:cxn modelId="{3CA19E19-21CE-4B13-9DFC-24E195E38AED}" type="presParOf" srcId="{6B3DB3BB-FB64-4837-AE66-0FEC2385F6A7}" destId="{98DDAE27-49C3-4249-A603-628BEB926B85}" srcOrd="6" destOrd="0" presId="urn:microsoft.com/office/officeart/2005/8/layout/list1"/>
    <dgm:cxn modelId="{35347371-281F-4644-8E07-395C17BD7661}" type="presParOf" srcId="{6B3DB3BB-FB64-4837-AE66-0FEC2385F6A7}" destId="{CC25730A-0F78-49F8-A846-1A629D5519CD}" srcOrd="7" destOrd="0" presId="urn:microsoft.com/office/officeart/2005/8/layout/list1"/>
    <dgm:cxn modelId="{B7201D2A-3AEF-4A66-9C59-EC510A76CAFC}" type="presParOf" srcId="{6B3DB3BB-FB64-4837-AE66-0FEC2385F6A7}" destId="{E6CB4C4E-D81A-44B0-9744-43AB0806019B}" srcOrd="8" destOrd="0" presId="urn:microsoft.com/office/officeart/2005/8/layout/list1"/>
    <dgm:cxn modelId="{8F43621E-2130-4C46-8169-63C9E4AD74D9}" type="presParOf" srcId="{E6CB4C4E-D81A-44B0-9744-43AB0806019B}" destId="{65AF7BB0-3F91-4557-B527-C26299620374}" srcOrd="0" destOrd="0" presId="urn:microsoft.com/office/officeart/2005/8/layout/list1"/>
    <dgm:cxn modelId="{4FE3C41C-DA1E-43BA-AA00-A66811453546}" type="presParOf" srcId="{E6CB4C4E-D81A-44B0-9744-43AB0806019B}" destId="{A0297094-FC25-4E5C-98B4-02520FA1138C}" srcOrd="1" destOrd="0" presId="urn:microsoft.com/office/officeart/2005/8/layout/list1"/>
    <dgm:cxn modelId="{9DA21B99-2C38-45FD-94B7-7352A929A6A8}" type="presParOf" srcId="{6B3DB3BB-FB64-4837-AE66-0FEC2385F6A7}" destId="{BA19F633-95B3-40BF-B25E-23A1C255B56D}" srcOrd="9" destOrd="0" presId="urn:microsoft.com/office/officeart/2005/8/layout/list1"/>
    <dgm:cxn modelId="{80AAE667-7A84-4C08-B9DA-5ABC5E17B98E}" type="presParOf" srcId="{6B3DB3BB-FB64-4837-AE66-0FEC2385F6A7}" destId="{B52F527C-0F86-4E18-A27D-81D62CF3BF3F}" srcOrd="10" destOrd="0" presId="urn:microsoft.com/office/officeart/2005/8/layout/list1"/>
    <dgm:cxn modelId="{1C60588A-2543-47AE-8011-90294D80CC33}" type="presParOf" srcId="{6B3DB3BB-FB64-4837-AE66-0FEC2385F6A7}" destId="{FE35DCB9-283D-4EB0-B475-1B1E8E290C63}" srcOrd="11" destOrd="0" presId="urn:microsoft.com/office/officeart/2005/8/layout/list1"/>
    <dgm:cxn modelId="{5C4C39B6-B4C4-4E51-8246-41D300D314E2}" type="presParOf" srcId="{6B3DB3BB-FB64-4837-AE66-0FEC2385F6A7}" destId="{02358881-7BB1-4096-BCB6-4FEAFA80B187}" srcOrd="12" destOrd="0" presId="urn:microsoft.com/office/officeart/2005/8/layout/list1"/>
    <dgm:cxn modelId="{633DA471-CE7B-41C7-9E41-625FEA25A65E}" type="presParOf" srcId="{02358881-7BB1-4096-BCB6-4FEAFA80B187}" destId="{810CB063-07F1-4D09-911C-E625F3BAB59C}" srcOrd="0" destOrd="0" presId="urn:microsoft.com/office/officeart/2005/8/layout/list1"/>
    <dgm:cxn modelId="{D2A0C4A5-E9CD-4DA8-A494-3EA599C9BF35}" type="presParOf" srcId="{02358881-7BB1-4096-BCB6-4FEAFA80B187}" destId="{6F6699FC-C8F3-412A-A315-5F932B81C4C9}" srcOrd="1" destOrd="0" presId="urn:microsoft.com/office/officeart/2005/8/layout/list1"/>
    <dgm:cxn modelId="{755C61C4-5221-454C-BB39-A16EABFD6402}" type="presParOf" srcId="{6B3DB3BB-FB64-4837-AE66-0FEC2385F6A7}" destId="{A776FC8B-F558-404B-A91A-AA9F96329504}" srcOrd="13" destOrd="0" presId="urn:microsoft.com/office/officeart/2005/8/layout/list1"/>
    <dgm:cxn modelId="{86E84C0A-1D32-452A-90E9-9294ADFEF771}" type="presParOf" srcId="{6B3DB3BB-FB64-4837-AE66-0FEC2385F6A7}" destId="{99E03AA1-A207-4737-88C3-8991C176F079}" srcOrd="14" destOrd="0" presId="urn:microsoft.com/office/officeart/2005/8/layout/list1"/>
    <dgm:cxn modelId="{4C01B883-1371-4346-BE90-6C9261625CD4}" type="presParOf" srcId="{6B3DB3BB-FB64-4837-AE66-0FEC2385F6A7}" destId="{41AEC8FF-118C-4441-9721-6E2BC1F4C814}" srcOrd="15" destOrd="0" presId="urn:microsoft.com/office/officeart/2005/8/layout/list1"/>
    <dgm:cxn modelId="{BC1DB2E2-0D8C-4453-B3A3-6FFDC7F76163}" type="presParOf" srcId="{6B3DB3BB-FB64-4837-AE66-0FEC2385F6A7}" destId="{BE4362AC-AA66-4F74-8151-BA0782629594}" srcOrd="16" destOrd="0" presId="urn:microsoft.com/office/officeart/2005/8/layout/list1"/>
    <dgm:cxn modelId="{A7F7AD6C-F87C-435B-8F19-147125EF51D5}" type="presParOf" srcId="{BE4362AC-AA66-4F74-8151-BA0782629594}" destId="{936722DB-F2D7-4D90-B5A0-952E433CF31B}" srcOrd="0" destOrd="0" presId="urn:microsoft.com/office/officeart/2005/8/layout/list1"/>
    <dgm:cxn modelId="{107AD5E6-4FB7-468D-9983-B31CF4DBF0CB}" type="presParOf" srcId="{BE4362AC-AA66-4F74-8151-BA0782629594}" destId="{AA45D00C-6037-4480-959F-2A2D48303DCA}" srcOrd="1" destOrd="0" presId="urn:microsoft.com/office/officeart/2005/8/layout/list1"/>
    <dgm:cxn modelId="{81E67450-FCE3-4CEE-BFF7-3454A49913CC}" type="presParOf" srcId="{6B3DB3BB-FB64-4837-AE66-0FEC2385F6A7}" destId="{049D7DA5-357D-4FFE-8896-4A7D3EC75878}" srcOrd="17" destOrd="0" presId="urn:microsoft.com/office/officeart/2005/8/layout/list1"/>
    <dgm:cxn modelId="{57CAD3E9-23E4-46E5-9C1F-7473A3A37F0C}" type="presParOf" srcId="{6B3DB3BB-FB64-4837-AE66-0FEC2385F6A7}" destId="{91CF015E-ECD3-45D1-8854-2B3DF9EBC227}" srcOrd="18" destOrd="0" presId="urn:microsoft.com/office/officeart/2005/8/layout/list1"/>
    <dgm:cxn modelId="{26F58BE5-88AC-48CF-9687-429879D56D9C}" type="presParOf" srcId="{6B3DB3BB-FB64-4837-AE66-0FEC2385F6A7}" destId="{BBF03216-A5A9-4698-9F2A-3E5EC27F9069}" srcOrd="19" destOrd="0" presId="urn:microsoft.com/office/officeart/2005/8/layout/list1"/>
    <dgm:cxn modelId="{2E1F6AB1-1093-489B-8EC6-ECEEB6F54C6F}" type="presParOf" srcId="{6B3DB3BB-FB64-4837-AE66-0FEC2385F6A7}" destId="{4293198C-42F6-4ACC-AA90-E1C84951ED3B}" srcOrd="20" destOrd="0" presId="urn:microsoft.com/office/officeart/2005/8/layout/list1"/>
    <dgm:cxn modelId="{867578BD-FB14-4081-92A9-F85E6506F159}" type="presParOf" srcId="{4293198C-42F6-4ACC-AA90-E1C84951ED3B}" destId="{EEDFC880-C814-4024-B0A6-42AF596A8760}" srcOrd="0" destOrd="0" presId="urn:microsoft.com/office/officeart/2005/8/layout/list1"/>
    <dgm:cxn modelId="{AE9A5018-6446-46EF-A5BB-B1AF396A21CC}" type="presParOf" srcId="{4293198C-42F6-4ACC-AA90-E1C84951ED3B}" destId="{C68B89AF-B903-4FDF-B9EC-AFA9F568FD4A}" srcOrd="1" destOrd="0" presId="urn:microsoft.com/office/officeart/2005/8/layout/list1"/>
    <dgm:cxn modelId="{08E19B2B-7437-4808-9CDE-94598422322B}" type="presParOf" srcId="{6B3DB3BB-FB64-4837-AE66-0FEC2385F6A7}" destId="{63541E4A-D984-4396-9B3C-02F270ADB8F1}" srcOrd="21" destOrd="0" presId="urn:microsoft.com/office/officeart/2005/8/layout/list1"/>
    <dgm:cxn modelId="{25A885DC-FE71-49A2-AC91-125685B55574}" type="presParOf" srcId="{6B3DB3BB-FB64-4837-AE66-0FEC2385F6A7}" destId="{2CBFFC6E-AA25-4459-A40E-0A5A9AA9324A}" srcOrd="22" destOrd="0" presId="urn:microsoft.com/office/officeart/2005/8/layout/list1"/>
    <dgm:cxn modelId="{16BA6BDF-1A5E-4A21-BF17-6E3DD6E3709C}" type="presParOf" srcId="{6B3DB3BB-FB64-4837-AE66-0FEC2385F6A7}" destId="{1011BB5F-E246-4F04-A1B4-A55B216D4153}" srcOrd="23" destOrd="0" presId="urn:microsoft.com/office/officeart/2005/8/layout/list1"/>
    <dgm:cxn modelId="{958EBA8A-B8FC-4B93-BB79-1ACBEE05A2CE}" type="presParOf" srcId="{6B3DB3BB-FB64-4837-AE66-0FEC2385F6A7}" destId="{C0921BDF-228F-4694-A042-DFF79DEF64C1}" srcOrd="24" destOrd="0" presId="urn:microsoft.com/office/officeart/2005/8/layout/list1"/>
    <dgm:cxn modelId="{9AF8F887-3263-4CDD-9E3A-822657F07156}" type="presParOf" srcId="{C0921BDF-228F-4694-A042-DFF79DEF64C1}" destId="{998E93A6-8D99-4A8C-A8DA-A72F84AC414C}" srcOrd="0" destOrd="0" presId="urn:microsoft.com/office/officeart/2005/8/layout/list1"/>
    <dgm:cxn modelId="{5C3FC0E7-9D1A-4F4C-AC66-50931F201C7E}" type="presParOf" srcId="{C0921BDF-228F-4694-A042-DFF79DEF64C1}" destId="{84B6FA49-D828-4D52-8F7A-06D370684318}" srcOrd="1" destOrd="0" presId="urn:microsoft.com/office/officeart/2005/8/layout/list1"/>
    <dgm:cxn modelId="{6B53BD64-9C83-4321-8199-304416627818}" type="presParOf" srcId="{6B3DB3BB-FB64-4837-AE66-0FEC2385F6A7}" destId="{908D1C2B-891E-4A53-8F5E-FD7D456C4897}" srcOrd="25" destOrd="0" presId="urn:microsoft.com/office/officeart/2005/8/layout/list1"/>
    <dgm:cxn modelId="{5841BD74-0A52-4066-B527-3B4AE2D9F551}" type="presParOf" srcId="{6B3DB3BB-FB64-4837-AE66-0FEC2385F6A7}" destId="{A37BC4B3-5ABB-4DA5-B02A-DB4CA527368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DB7021-EDDB-47CA-BFBA-70A58E2173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542B5-8B82-450F-B588-E94A91BECDCF}">
      <dgm:prSet phldrT="[Текст]" custT="1"/>
      <dgm:spPr/>
      <dgm:t>
        <a:bodyPr/>
        <a:lstStyle/>
        <a:p>
          <a:pPr algn="ctr"/>
          <a:r>
            <a:rPr lang="ru-RU" sz="1200" dirty="0"/>
            <a:t>Сентябрьский математический интенсив</a:t>
          </a:r>
        </a:p>
        <a:p>
          <a:pPr algn="ctr"/>
          <a:r>
            <a:rPr lang="ru-RU" sz="1200" dirty="0"/>
            <a:t>очно</a:t>
          </a:r>
        </a:p>
      </dgm:t>
    </dgm:pt>
    <dgm:pt modelId="{7A3EA7FB-6762-4980-970A-1C014A21FC36}" type="parTrans" cxnId="{AA25EAF3-6E28-4491-A527-B2D2B9EE65FC}">
      <dgm:prSet/>
      <dgm:spPr/>
      <dgm:t>
        <a:bodyPr/>
        <a:lstStyle/>
        <a:p>
          <a:endParaRPr lang="ru-RU" sz="1200"/>
        </a:p>
      </dgm:t>
    </dgm:pt>
    <dgm:pt modelId="{2F311583-540B-49CA-9468-536E31D1F76A}" type="sibTrans" cxnId="{AA25EAF3-6E28-4491-A527-B2D2B9EE65FC}">
      <dgm:prSet/>
      <dgm:spPr/>
      <dgm:t>
        <a:bodyPr/>
        <a:lstStyle/>
        <a:p>
          <a:endParaRPr lang="ru-RU" sz="1200"/>
        </a:p>
      </dgm:t>
    </dgm:pt>
    <dgm:pt modelId="{2E86FB03-02D5-40B9-9DBE-BF37632EC2D3}">
      <dgm:prSet phldrT="[Текст]" custT="1"/>
      <dgm:spPr/>
      <dgm:t>
        <a:bodyPr/>
        <a:lstStyle/>
        <a:p>
          <a:pPr algn="ctr"/>
          <a:r>
            <a:rPr lang="ru-RU" sz="1200" dirty="0"/>
            <a:t>Решение олимпиадных задач</a:t>
          </a:r>
        </a:p>
        <a:p>
          <a:pPr algn="ctr"/>
          <a:r>
            <a:rPr lang="ru-RU" sz="1200" dirty="0"/>
            <a:t>дистанционно</a:t>
          </a:r>
        </a:p>
      </dgm:t>
    </dgm:pt>
    <dgm:pt modelId="{58D371D3-5224-4978-A092-06283CBB590D}" type="parTrans" cxnId="{48392FF9-C34D-49CD-B223-AF3F312193AC}">
      <dgm:prSet/>
      <dgm:spPr/>
      <dgm:t>
        <a:bodyPr/>
        <a:lstStyle/>
        <a:p>
          <a:endParaRPr lang="ru-RU" sz="1200"/>
        </a:p>
      </dgm:t>
    </dgm:pt>
    <dgm:pt modelId="{420998EC-51A9-4D65-9F1A-C34EA71159EA}" type="sibTrans" cxnId="{48392FF9-C34D-49CD-B223-AF3F312193AC}">
      <dgm:prSet/>
      <dgm:spPr/>
      <dgm:t>
        <a:bodyPr/>
        <a:lstStyle/>
        <a:p>
          <a:endParaRPr lang="ru-RU" sz="1200"/>
        </a:p>
      </dgm:t>
    </dgm:pt>
    <dgm:pt modelId="{9BB17D65-9409-4C77-AE87-3B67C074C6B4}">
      <dgm:prSet phldrT="[Текст]" custT="1"/>
      <dgm:spPr/>
      <dgm:t>
        <a:bodyPr/>
        <a:lstStyle/>
        <a:p>
          <a:pPr algn="ctr"/>
          <a:r>
            <a:rPr lang="ru-RU" sz="1200" dirty="0"/>
            <a:t>Февральская программа по математике</a:t>
          </a:r>
        </a:p>
        <a:p>
          <a:pPr algn="ctr"/>
          <a:r>
            <a:rPr lang="ru-RU" sz="1200" dirty="0"/>
            <a:t>очно</a:t>
          </a:r>
        </a:p>
      </dgm:t>
    </dgm:pt>
    <dgm:pt modelId="{2EB7AA9D-4335-46CA-85FB-E8751E0F21ED}" type="sibTrans" cxnId="{0A7698C0-696F-4612-A859-FABBFED162AC}">
      <dgm:prSet/>
      <dgm:spPr/>
      <dgm:t>
        <a:bodyPr/>
        <a:lstStyle/>
        <a:p>
          <a:endParaRPr lang="ru-RU" sz="1200"/>
        </a:p>
      </dgm:t>
    </dgm:pt>
    <dgm:pt modelId="{B9303FCB-6A70-451A-BE89-4F0C533D3FEC}" type="parTrans" cxnId="{0A7698C0-696F-4612-A859-FABBFED162AC}">
      <dgm:prSet/>
      <dgm:spPr/>
      <dgm:t>
        <a:bodyPr/>
        <a:lstStyle/>
        <a:p>
          <a:endParaRPr lang="ru-RU" sz="1200"/>
        </a:p>
      </dgm:t>
    </dgm:pt>
    <dgm:pt modelId="{4F566B62-A68F-4F03-93F2-AB08E2468FDB}">
      <dgm:prSet custT="1"/>
      <dgm:spPr/>
      <dgm:t>
        <a:bodyPr/>
        <a:lstStyle/>
        <a:p>
          <a:pPr algn="ctr"/>
          <a:r>
            <a:rPr lang="ru-RU" sz="1200" dirty="0"/>
            <a:t>Летняя программа по математике</a:t>
          </a:r>
        </a:p>
        <a:p>
          <a:pPr algn="ctr"/>
          <a:r>
            <a:rPr lang="ru-RU" sz="1200" dirty="0"/>
            <a:t>очно</a:t>
          </a:r>
        </a:p>
      </dgm:t>
    </dgm:pt>
    <dgm:pt modelId="{4D965D06-B548-4EE0-8186-C669B2C46A49}" type="parTrans" cxnId="{BF8A90E3-6E40-429F-8F44-2F7BD07E5AEB}">
      <dgm:prSet/>
      <dgm:spPr/>
      <dgm:t>
        <a:bodyPr/>
        <a:lstStyle/>
        <a:p>
          <a:endParaRPr lang="ru-RU"/>
        </a:p>
      </dgm:t>
    </dgm:pt>
    <dgm:pt modelId="{79DA0E13-0108-4442-A7F8-467BF3F29E09}" type="sibTrans" cxnId="{BF8A90E3-6E40-429F-8F44-2F7BD07E5AEB}">
      <dgm:prSet/>
      <dgm:spPr/>
      <dgm:t>
        <a:bodyPr/>
        <a:lstStyle/>
        <a:p>
          <a:endParaRPr lang="ru-RU"/>
        </a:p>
      </dgm:t>
    </dgm:pt>
    <dgm:pt modelId="{DC9ABB00-6DAB-4D47-86FB-92D197537CF2}">
      <dgm:prSet custT="1"/>
      <dgm:spPr/>
      <dgm:t>
        <a:bodyPr/>
        <a:lstStyle/>
        <a:p>
          <a:pPr algn="ctr"/>
          <a:r>
            <a:rPr lang="ru-RU" sz="1200" dirty="0"/>
            <a:t>Подготовка к МЭ </a:t>
          </a:r>
          <a:r>
            <a:rPr lang="ru-RU" sz="1200" dirty="0" err="1"/>
            <a:t>ВсОШ</a:t>
          </a:r>
          <a:endParaRPr lang="ru-RU" sz="1200" dirty="0"/>
        </a:p>
        <a:p>
          <a:pPr algn="ctr"/>
          <a:r>
            <a:rPr lang="ru-RU" sz="1200" dirty="0"/>
            <a:t>дистанционно</a:t>
          </a:r>
        </a:p>
      </dgm:t>
    </dgm:pt>
    <dgm:pt modelId="{BF1BAC9D-874F-44C5-8E12-B1F74E995243}" type="parTrans" cxnId="{F220235B-32AB-4518-A23A-2D9A78E9714B}">
      <dgm:prSet/>
      <dgm:spPr/>
      <dgm:t>
        <a:bodyPr/>
        <a:lstStyle/>
        <a:p>
          <a:endParaRPr lang="ru-RU"/>
        </a:p>
      </dgm:t>
    </dgm:pt>
    <dgm:pt modelId="{9DCED938-3036-4133-8196-2B9FAFF7C735}" type="sibTrans" cxnId="{F220235B-32AB-4518-A23A-2D9A78E9714B}">
      <dgm:prSet/>
      <dgm:spPr/>
      <dgm:t>
        <a:bodyPr/>
        <a:lstStyle/>
        <a:p>
          <a:endParaRPr lang="ru-RU"/>
        </a:p>
      </dgm:t>
    </dgm:pt>
    <dgm:pt modelId="{28810E24-46F2-4153-9A2A-2250CBFB1DA0}">
      <dgm:prSet custT="1"/>
      <dgm:spPr/>
      <dgm:t>
        <a:bodyPr/>
        <a:lstStyle/>
        <a:p>
          <a:pPr algn="ctr"/>
          <a:r>
            <a:rPr lang="ru-RU" sz="1200" dirty="0"/>
            <a:t>Избранные вопросы математики. Часть 1</a:t>
          </a:r>
        </a:p>
        <a:p>
          <a:pPr algn="ctr"/>
          <a:r>
            <a:rPr lang="ru-RU" sz="1200" dirty="0"/>
            <a:t>дистанционно</a:t>
          </a:r>
        </a:p>
      </dgm:t>
    </dgm:pt>
    <dgm:pt modelId="{44B66408-2751-4F94-916A-22685F127B1F}" type="parTrans" cxnId="{CF083D85-3F84-4216-B6E3-84B1405B5812}">
      <dgm:prSet/>
      <dgm:spPr/>
      <dgm:t>
        <a:bodyPr/>
        <a:lstStyle/>
        <a:p>
          <a:endParaRPr lang="ru-RU"/>
        </a:p>
      </dgm:t>
    </dgm:pt>
    <dgm:pt modelId="{5B5F82A1-363F-43CD-937B-084D2B4F21F2}" type="sibTrans" cxnId="{CF083D85-3F84-4216-B6E3-84B1405B5812}">
      <dgm:prSet/>
      <dgm:spPr/>
      <dgm:t>
        <a:bodyPr/>
        <a:lstStyle/>
        <a:p>
          <a:endParaRPr lang="ru-RU"/>
        </a:p>
      </dgm:t>
    </dgm:pt>
    <dgm:pt modelId="{63DBB3C0-C10B-4890-9DD6-050CDFD49E27}">
      <dgm:prSet custT="1"/>
      <dgm:spPr/>
      <dgm:t>
        <a:bodyPr/>
        <a:lstStyle/>
        <a:p>
          <a:pPr algn="ctr"/>
          <a:r>
            <a:rPr lang="ru-RU" sz="1200" dirty="0"/>
            <a:t>Ноябрьская профильная интенсивная программа</a:t>
          </a:r>
        </a:p>
        <a:p>
          <a:pPr algn="ctr"/>
          <a:r>
            <a:rPr lang="ru-RU" sz="1200" dirty="0"/>
            <a:t>очно</a:t>
          </a:r>
        </a:p>
      </dgm:t>
    </dgm:pt>
    <dgm:pt modelId="{78BA5BEA-47DE-4875-A917-34C418D84EA5}" type="parTrans" cxnId="{32DC485A-A81C-47CF-91D9-9C507E6900CF}">
      <dgm:prSet/>
      <dgm:spPr/>
      <dgm:t>
        <a:bodyPr/>
        <a:lstStyle/>
        <a:p>
          <a:endParaRPr lang="ru-RU"/>
        </a:p>
      </dgm:t>
    </dgm:pt>
    <dgm:pt modelId="{15DAF922-EB87-410F-BF8C-831A0ED4BA14}" type="sibTrans" cxnId="{32DC485A-A81C-47CF-91D9-9C507E6900CF}">
      <dgm:prSet/>
      <dgm:spPr/>
      <dgm:t>
        <a:bodyPr/>
        <a:lstStyle/>
        <a:p>
          <a:endParaRPr lang="ru-RU"/>
        </a:p>
      </dgm:t>
    </dgm:pt>
    <dgm:pt modelId="{65376347-EA9C-4DBB-B6C9-B1CC50BB3DF4}">
      <dgm:prSet custT="1"/>
      <dgm:spPr/>
      <dgm:t>
        <a:bodyPr/>
        <a:lstStyle/>
        <a:p>
          <a:pPr algn="ctr"/>
          <a:r>
            <a:rPr lang="ru-RU" sz="1200" dirty="0"/>
            <a:t>Избранные вопросы математики. Часть 2</a:t>
          </a:r>
        </a:p>
        <a:p>
          <a:pPr algn="ctr"/>
          <a:r>
            <a:rPr lang="ru-RU" sz="1200" dirty="0"/>
            <a:t>дистанционно</a:t>
          </a:r>
        </a:p>
      </dgm:t>
    </dgm:pt>
    <dgm:pt modelId="{CEE11192-66EB-4B2D-B2D6-9285042174C3}" type="parTrans" cxnId="{FBEE6545-5883-423F-9C35-A4D8383BE3E0}">
      <dgm:prSet/>
      <dgm:spPr/>
      <dgm:t>
        <a:bodyPr/>
        <a:lstStyle/>
        <a:p>
          <a:endParaRPr lang="ru-RU"/>
        </a:p>
      </dgm:t>
    </dgm:pt>
    <dgm:pt modelId="{F46A5987-925A-4448-9FF6-66DCC2043D8D}" type="sibTrans" cxnId="{FBEE6545-5883-423F-9C35-A4D8383BE3E0}">
      <dgm:prSet/>
      <dgm:spPr/>
      <dgm:t>
        <a:bodyPr/>
        <a:lstStyle/>
        <a:p>
          <a:endParaRPr lang="ru-RU"/>
        </a:p>
      </dgm:t>
    </dgm:pt>
    <dgm:pt modelId="{6B3DB3BB-FB64-4837-AE66-0FEC2385F6A7}" type="pres">
      <dgm:prSet presAssocID="{32DB7021-EDDB-47CA-BFBA-70A58E2173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8F6CF4-274D-4DE7-A026-1C4E1B8F5EB9}" type="pres">
      <dgm:prSet presAssocID="{46B542B5-8B82-450F-B588-E94A91BECDCF}" presName="parentLin" presStyleCnt="0"/>
      <dgm:spPr/>
    </dgm:pt>
    <dgm:pt modelId="{7258C518-9B9E-48D3-B5CC-4C5520D42125}" type="pres">
      <dgm:prSet presAssocID="{46B542B5-8B82-450F-B588-E94A91BECDC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B829D5E7-7350-4AD6-BA84-12D65D8879E9}" type="pres">
      <dgm:prSet presAssocID="{46B542B5-8B82-450F-B588-E94A91BECDCF}" presName="parentText" presStyleLbl="node1" presStyleIdx="0" presStyleCnt="8" custScaleY="191805" custLinFactNeighborX="-17233" custLinFactNeighborY="7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3CF38-0BCB-4D52-B030-9D1573D7A752}" type="pres">
      <dgm:prSet presAssocID="{46B542B5-8B82-450F-B588-E94A91BECDCF}" presName="negativeSpace" presStyleCnt="0"/>
      <dgm:spPr/>
    </dgm:pt>
    <dgm:pt modelId="{1751AD22-EA2A-4DCA-8460-A60B90F90D51}" type="pres">
      <dgm:prSet presAssocID="{46B542B5-8B82-450F-B588-E94A91BECDCF}" presName="childText" presStyleLbl="conFgAcc1" presStyleIdx="0" presStyleCnt="8" custScaleX="77948" custLinFactNeighborX="197" custLinFactNeighborY="61979">
        <dgm:presLayoutVars>
          <dgm:bulletEnabled val="1"/>
        </dgm:presLayoutVars>
      </dgm:prSet>
      <dgm:spPr/>
    </dgm:pt>
    <dgm:pt modelId="{6C0EC5DD-7933-4872-901E-D248B6894217}" type="pres">
      <dgm:prSet presAssocID="{2F311583-540B-49CA-9468-536E31D1F76A}" presName="spaceBetweenRectangles" presStyleCnt="0"/>
      <dgm:spPr/>
    </dgm:pt>
    <dgm:pt modelId="{699B980B-4B27-4681-8EC6-7228381D9852}" type="pres">
      <dgm:prSet presAssocID="{9BB17D65-9409-4C77-AE87-3B67C074C6B4}" presName="parentLin" presStyleCnt="0"/>
      <dgm:spPr/>
    </dgm:pt>
    <dgm:pt modelId="{8F17AEF6-7F81-4FB1-86F3-0419FFD7892B}" type="pres">
      <dgm:prSet presAssocID="{9BB17D65-9409-4C77-AE87-3B67C074C6B4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2D423A69-231C-489B-BE69-3EE0399003C4}" type="pres">
      <dgm:prSet presAssocID="{9BB17D65-9409-4C77-AE87-3B67C074C6B4}" presName="parentText" presStyleLbl="node1" presStyleIdx="1" presStyleCnt="8" custScaleY="2082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33247-7EDD-418A-B5B5-A55AC037B38B}" type="pres">
      <dgm:prSet presAssocID="{9BB17D65-9409-4C77-AE87-3B67C074C6B4}" presName="negativeSpace" presStyleCnt="0"/>
      <dgm:spPr/>
    </dgm:pt>
    <dgm:pt modelId="{98DDAE27-49C3-4249-A603-628BEB926B85}" type="pres">
      <dgm:prSet presAssocID="{9BB17D65-9409-4C77-AE87-3B67C074C6B4}" presName="childText" presStyleLbl="conFgAcc1" presStyleIdx="1" presStyleCnt="8" custScaleX="79308">
        <dgm:presLayoutVars>
          <dgm:bulletEnabled val="1"/>
        </dgm:presLayoutVars>
      </dgm:prSet>
      <dgm:spPr/>
    </dgm:pt>
    <dgm:pt modelId="{CC25730A-0F78-49F8-A846-1A629D5519CD}" type="pres">
      <dgm:prSet presAssocID="{2EB7AA9D-4335-46CA-85FB-E8751E0F21ED}" presName="spaceBetweenRectangles" presStyleCnt="0"/>
      <dgm:spPr/>
    </dgm:pt>
    <dgm:pt modelId="{E6CB4C4E-D81A-44B0-9744-43AB0806019B}" type="pres">
      <dgm:prSet presAssocID="{2E86FB03-02D5-40B9-9DBE-BF37632EC2D3}" presName="parentLin" presStyleCnt="0"/>
      <dgm:spPr/>
    </dgm:pt>
    <dgm:pt modelId="{65AF7BB0-3F91-4557-B527-C26299620374}" type="pres">
      <dgm:prSet presAssocID="{2E86FB03-02D5-40B9-9DBE-BF37632EC2D3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A0297094-FC25-4E5C-98B4-02520FA1138C}" type="pres">
      <dgm:prSet presAssocID="{2E86FB03-02D5-40B9-9DBE-BF37632EC2D3}" presName="parentText" presStyleLbl="node1" presStyleIdx="2" presStyleCnt="8" custScaleY="127704" custLinFactNeighborX="-17233" custLinFactNeighborY="6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9F633-95B3-40BF-B25E-23A1C255B56D}" type="pres">
      <dgm:prSet presAssocID="{2E86FB03-02D5-40B9-9DBE-BF37632EC2D3}" presName="negativeSpace" presStyleCnt="0"/>
      <dgm:spPr/>
    </dgm:pt>
    <dgm:pt modelId="{B52F527C-0F86-4E18-A27D-81D62CF3BF3F}" type="pres">
      <dgm:prSet presAssocID="{2E86FB03-02D5-40B9-9DBE-BF37632EC2D3}" presName="childText" presStyleLbl="conFgAcc1" presStyleIdx="2" presStyleCnt="8" custScaleX="79308">
        <dgm:presLayoutVars>
          <dgm:bulletEnabled val="1"/>
        </dgm:presLayoutVars>
      </dgm:prSet>
      <dgm:spPr/>
    </dgm:pt>
    <dgm:pt modelId="{FE35DCB9-283D-4EB0-B475-1B1E8E290C63}" type="pres">
      <dgm:prSet presAssocID="{420998EC-51A9-4D65-9F1A-C34EA71159EA}" presName="spaceBetweenRectangles" presStyleCnt="0"/>
      <dgm:spPr/>
    </dgm:pt>
    <dgm:pt modelId="{02358881-7BB1-4096-BCB6-4FEAFA80B187}" type="pres">
      <dgm:prSet presAssocID="{4F566B62-A68F-4F03-93F2-AB08E2468FDB}" presName="parentLin" presStyleCnt="0"/>
      <dgm:spPr/>
    </dgm:pt>
    <dgm:pt modelId="{810CB063-07F1-4D09-911C-E625F3BAB59C}" type="pres">
      <dgm:prSet presAssocID="{4F566B62-A68F-4F03-93F2-AB08E2468FDB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6F6699FC-C8F3-412A-A315-5F932B81C4C9}" type="pres">
      <dgm:prSet presAssocID="{4F566B62-A68F-4F03-93F2-AB08E2468FDB}" presName="parentText" presStyleLbl="node1" presStyleIdx="3" presStyleCnt="8" custScaleY="170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6FC8B-F558-404B-A91A-AA9F96329504}" type="pres">
      <dgm:prSet presAssocID="{4F566B62-A68F-4F03-93F2-AB08E2468FDB}" presName="negativeSpace" presStyleCnt="0"/>
      <dgm:spPr/>
    </dgm:pt>
    <dgm:pt modelId="{99E03AA1-A207-4737-88C3-8991C176F079}" type="pres">
      <dgm:prSet presAssocID="{4F566B62-A68F-4F03-93F2-AB08E2468FDB}" presName="childText" presStyleLbl="conFgAcc1" presStyleIdx="3" presStyleCnt="8" custScaleX="79309" custLinFactNeighborY="15180">
        <dgm:presLayoutVars>
          <dgm:bulletEnabled val="1"/>
        </dgm:presLayoutVars>
      </dgm:prSet>
      <dgm:spPr/>
    </dgm:pt>
    <dgm:pt modelId="{41AEC8FF-118C-4441-9721-6E2BC1F4C814}" type="pres">
      <dgm:prSet presAssocID="{79DA0E13-0108-4442-A7F8-467BF3F29E09}" presName="spaceBetweenRectangles" presStyleCnt="0"/>
      <dgm:spPr/>
    </dgm:pt>
    <dgm:pt modelId="{BE4362AC-AA66-4F74-8151-BA0782629594}" type="pres">
      <dgm:prSet presAssocID="{DC9ABB00-6DAB-4D47-86FB-92D197537CF2}" presName="parentLin" presStyleCnt="0"/>
      <dgm:spPr/>
    </dgm:pt>
    <dgm:pt modelId="{936722DB-F2D7-4D90-B5A0-952E433CF31B}" type="pres">
      <dgm:prSet presAssocID="{DC9ABB00-6DAB-4D47-86FB-92D197537CF2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AA45D00C-6037-4480-959F-2A2D48303DCA}" type="pres">
      <dgm:prSet presAssocID="{DC9ABB00-6DAB-4D47-86FB-92D197537CF2}" presName="parentText" presStyleLbl="node1" presStyleIdx="4" presStyleCnt="8" custScaleY="11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7DA5-357D-4FFE-8896-4A7D3EC75878}" type="pres">
      <dgm:prSet presAssocID="{DC9ABB00-6DAB-4D47-86FB-92D197537CF2}" presName="negativeSpace" presStyleCnt="0"/>
      <dgm:spPr/>
    </dgm:pt>
    <dgm:pt modelId="{91CF015E-ECD3-45D1-8854-2B3DF9EBC227}" type="pres">
      <dgm:prSet presAssocID="{DC9ABB00-6DAB-4D47-86FB-92D197537CF2}" presName="childText" presStyleLbl="conFgAcc1" presStyleIdx="4" presStyleCnt="8" custScaleX="79308">
        <dgm:presLayoutVars>
          <dgm:bulletEnabled val="1"/>
        </dgm:presLayoutVars>
      </dgm:prSet>
      <dgm:spPr/>
    </dgm:pt>
    <dgm:pt modelId="{BBF03216-A5A9-4698-9F2A-3E5EC27F9069}" type="pres">
      <dgm:prSet presAssocID="{9DCED938-3036-4133-8196-2B9FAFF7C735}" presName="spaceBetweenRectangles" presStyleCnt="0"/>
      <dgm:spPr/>
    </dgm:pt>
    <dgm:pt modelId="{4293198C-42F6-4ACC-AA90-E1C84951ED3B}" type="pres">
      <dgm:prSet presAssocID="{28810E24-46F2-4153-9A2A-2250CBFB1DA0}" presName="parentLin" presStyleCnt="0"/>
      <dgm:spPr/>
    </dgm:pt>
    <dgm:pt modelId="{EEDFC880-C814-4024-B0A6-42AF596A8760}" type="pres">
      <dgm:prSet presAssocID="{28810E24-46F2-4153-9A2A-2250CBFB1DA0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C68B89AF-B903-4FDF-B9EC-AFA9F568FD4A}" type="pres">
      <dgm:prSet presAssocID="{28810E24-46F2-4153-9A2A-2250CBFB1DA0}" presName="parentText" presStyleLbl="node1" presStyleIdx="5" presStyleCnt="8" custScaleY="167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41E4A-D984-4396-9B3C-02F270ADB8F1}" type="pres">
      <dgm:prSet presAssocID="{28810E24-46F2-4153-9A2A-2250CBFB1DA0}" presName="negativeSpace" presStyleCnt="0"/>
      <dgm:spPr/>
    </dgm:pt>
    <dgm:pt modelId="{2CBFFC6E-AA25-4459-A40E-0A5A9AA9324A}" type="pres">
      <dgm:prSet presAssocID="{28810E24-46F2-4153-9A2A-2250CBFB1DA0}" presName="childText" presStyleLbl="conFgAcc1" presStyleIdx="5" presStyleCnt="8" custScaleX="79308">
        <dgm:presLayoutVars>
          <dgm:bulletEnabled val="1"/>
        </dgm:presLayoutVars>
      </dgm:prSet>
      <dgm:spPr/>
    </dgm:pt>
    <dgm:pt modelId="{1011BB5F-E246-4F04-A1B4-A55B216D4153}" type="pres">
      <dgm:prSet presAssocID="{5B5F82A1-363F-43CD-937B-084D2B4F21F2}" presName="spaceBetweenRectangles" presStyleCnt="0"/>
      <dgm:spPr/>
    </dgm:pt>
    <dgm:pt modelId="{C0921BDF-228F-4694-A042-DFF79DEF64C1}" type="pres">
      <dgm:prSet presAssocID="{63DBB3C0-C10B-4890-9DD6-050CDFD49E27}" presName="parentLin" presStyleCnt="0"/>
      <dgm:spPr/>
    </dgm:pt>
    <dgm:pt modelId="{998E93A6-8D99-4A8C-A8DA-A72F84AC414C}" type="pres">
      <dgm:prSet presAssocID="{63DBB3C0-C10B-4890-9DD6-050CDFD49E27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84B6FA49-D828-4D52-8F7A-06D370684318}" type="pres">
      <dgm:prSet presAssocID="{63DBB3C0-C10B-4890-9DD6-050CDFD49E27}" presName="parentText" presStyleLbl="node1" presStyleIdx="6" presStyleCnt="8" custScaleY="204502" custLinFactNeighborX="44628" custLinFactNeighborY="-20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D1C2B-891E-4A53-8F5E-FD7D456C4897}" type="pres">
      <dgm:prSet presAssocID="{63DBB3C0-C10B-4890-9DD6-050CDFD49E27}" presName="negativeSpace" presStyleCnt="0"/>
      <dgm:spPr/>
    </dgm:pt>
    <dgm:pt modelId="{A37BC4B3-5ABB-4DA5-B02A-DB4CA5273683}" type="pres">
      <dgm:prSet presAssocID="{63DBB3C0-C10B-4890-9DD6-050CDFD49E27}" presName="childText" presStyleLbl="conFgAcc1" presStyleIdx="6" presStyleCnt="8" custScaleX="79308">
        <dgm:presLayoutVars>
          <dgm:bulletEnabled val="1"/>
        </dgm:presLayoutVars>
      </dgm:prSet>
      <dgm:spPr/>
    </dgm:pt>
    <dgm:pt modelId="{8F7C66F8-2DC6-45E8-BAAE-C391E2B4AB5A}" type="pres">
      <dgm:prSet presAssocID="{15DAF922-EB87-410F-BF8C-831A0ED4BA14}" presName="spaceBetweenRectangles" presStyleCnt="0"/>
      <dgm:spPr/>
    </dgm:pt>
    <dgm:pt modelId="{5D33E27B-2AFF-4C32-A9D0-BBC261309251}" type="pres">
      <dgm:prSet presAssocID="{65376347-EA9C-4DBB-B6C9-B1CC50BB3DF4}" presName="parentLin" presStyleCnt="0"/>
      <dgm:spPr/>
    </dgm:pt>
    <dgm:pt modelId="{F0FEB05F-87AF-4D41-B7D0-0CE34FA97EE6}" type="pres">
      <dgm:prSet presAssocID="{65376347-EA9C-4DBB-B6C9-B1CC50BB3DF4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2CAD9DF7-D0FF-4CBB-A61D-57C4C344483A}" type="pres">
      <dgm:prSet presAssocID="{65376347-EA9C-4DBB-B6C9-B1CC50BB3DF4}" presName="parentText" presStyleLbl="node1" presStyleIdx="7" presStyleCnt="8" custScaleY="196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95E50-A73E-4B98-A441-60705584F81B}" type="pres">
      <dgm:prSet presAssocID="{65376347-EA9C-4DBB-B6C9-B1CC50BB3DF4}" presName="negativeSpace" presStyleCnt="0"/>
      <dgm:spPr/>
    </dgm:pt>
    <dgm:pt modelId="{BC732CEF-CD11-4A03-B2D5-1F03A9D5EA27}" type="pres">
      <dgm:prSet presAssocID="{65376347-EA9C-4DBB-B6C9-B1CC50BB3DF4}" presName="childText" presStyleLbl="conFgAcc1" presStyleIdx="7" presStyleCnt="8" custScaleX="79308">
        <dgm:presLayoutVars>
          <dgm:bulletEnabled val="1"/>
        </dgm:presLayoutVars>
      </dgm:prSet>
      <dgm:spPr/>
    </dgm:pt>
  </dgm:ptLst>
  <dgm:cxnLst>
    <dgm:cxn modelId="{AA25EAF3-6E28-4491-A527-B2D2B9EE65FC}" srcId="{32DB7021-EDDB-47CA-BFBA-70A58E2173E8}" destId="{46B542B5-8B82-450F-B588-E94A91BECDCF}" srcOrd="0" destOrd="0" parTransId="{7A3EA7FB-6762-4980-970A-1C014A21FC36}" sibTransId="{2F311583-540B-49CA-9468-536E31D1F76A}"/>
    <dgm:cxn modelId="{DF344716-5313-4139-8086-60EF6EC3A9BA}" type="presOf" srcId="{2E86FB03-02D5-40B9-9DBE-BF37632EC2D3}" destId="{65AF7BB0-3F91-4557-B527-C26299620374}" srcOrd="0" destOrd="0" presId="urn:microsoft.com/office/officeart/2005/8/layout/list1"/>
    <dgm:cxn modelId="{48392FF9-C34D-49CD-B223-AF3F312193AC}" srcId="{32DB7021-EDDB-47CA-BFBA-70A58E2173E8}" destId="{2E86FB03-02D5-40B9-9DBE-BF37632EC2D3}" srcOrd="2" destOrd="0" parTransId="{58D371D3-5224-4978-A092-06283CBB590D}" sibTransId="{420998EC-51A9-4D65-9F1A-C34EA71159EA}"/>
    <dgm:cxn modelId="{FBEE6545-5883-423F-9C35-A4D8383BE3E0}" srcId="{32DB7021-EDDB-47CA-BFBA-70A58E2173E8}" destId="{65376347-EA9C-4DBB-B6C9-B1CC50BB3DF4}" srcOrd="7" destOrd="0" parTransId="{CEE11192-66EB-4B2D-B2D6-9285042174C3}" sibTransId="{F46A5987-925A-4448-9FF6-66DCC2043D8D}"/>
    <dgm:cxn modelId="{49F000A3-286A-4A4D-8779-133F3659EE5F}" type="presOf" srcId="{46B542B5-8B82-450F-B588-E94A91BECDCF}" destId="{B829D5E7-7350-4AD6-BA84-12D65D8879E9}" srcOrd="1" destOrd="0" presId="urn:microsoft.com/office/officeart/2005/8/layout/list1"/>
    <dgm:cxn modelId="{918C6206-2EA5-4EEB-BAF9-023E32F7764F}" type="presOf" srcId="{2E86FB03-02D5-40B9-9DBE-BF37632EC2D3}" destId="{A0297094-FC25-4E5C-98B4-02520FA1138C}" srcOrd="1" destOrd="0" presId="urn:microsoft.com/office/officeart/2005/8/layout/list1"/>
    <dgm:cxn modelId="{CF083D85-3F84-4216-B6E3-84B1405B5812}" srcId="{32DB7021-EDDB-47CA-BFBA-70A58E2173E8}" destId="{28810E24-46F2-4153-9A2A-2250CBFB1DA0}" srcOrd="5" destOrd="0" parTransId="{44B66408-2751-4F94-916A-22685F127B1F}" sibTransId="{5B5F82A1-363F-43CD-937B-084D2B4F21F2}"/>
    <dgm:cxn modelId="{BF8A90E3-6E40-429F-8F44-2F7BD07E5AEB}" srcId="{32DB7021-EDDB-47CA-BFBA-70A58E2173E8}" destId="{4F566B62-A68F-4F03-93F2-AB08E2468FDB}" srcOrd="3" destOrd="0" parTransId="{4D965D06-B548-4EE0-8186-C669B2C46A49}" sibTransId="{79DA0E13-0108-4442-A7F8-467BF3F29E09}"/>
    <dgm:cxn modelId="{3BAEA5B9-554B-4FF7-9540-2BF6EF007401}" type="presOf" srcId="{4F566B62-A68F-4F03-93F2-AB08E2468FDB}" destId="{810CB063-07F1-4D09-911C-E625F3BAB59C}" srcOrd="0" destOrd="0" presId="urn:microsoft.com/office/officeart/2005/8/layout/list1"/>
    <dgm:cxn modelId="{08FB9E0A-FA67-4C8D-BF04-1E1E9CC6E9FC}" type="presOf" srcId="{63DBB3C0-C10B-4890-9DD6-050CDFD49E27}" destId="{84B6FA49-D828-4D52-8F7A-06D370684318}" srcOrd="1" destOrd="0" presId="urn:microsoft.com/office/officeart/2005/8/layout/list1"/>
    <dgm:cxn modelId="{F68DD86F-FF24-465F-AFCE-460410FC79A1}" type="presOf" srcId="{63DBB3C0-C10B-4890-9DD6-050CDFD49E27}" destId="{998E93A6-8D99-4A8C-A8DA-A72F84AC414C}" srcOrd="0" destOrd="0" presId="urn:microsoft.com/office/officeart/2005/8/layout/list1"/>
    <dgm:cxn modelId="{2FCC86A1-1E43-49F4-ABE0-BDA439EEDDAE}" type="presOf" srcId="{65376347-EA9C-4DBB-B6C9-B1CC50BB3DF4}" destId="{2CAD9DF7-D0FF-4CBB-A61D-57C4C344483A}" srcOrd="1" destOrd="0" presId="urn:microsoft.com/office/officeart/2005/8/layout/list1"/>
    <dgm:cxn modelId="{32DC485A-A81C-47CF-91D9-9C507E6900CF}" srcId="{32DB7021-EDDB-47CA-BFBA-70A58E2173E8}" destId="{63DBB3C0-C10B-4890-9DD6-050CDFD49E27}" srcOrd="6" destOrd="0" parTransId="{78BA5BEA-47DE-4875-A917-34C418D84EA5}" sibTransId="{15DAF922-EB87-410F-BF8C-831A0ED4BA14}"/>
    <dgm:cxn modelId="{D29B8F55-4BC0-42C3-87C6-4F419F574C49}" type="presOf" srcId="{DC9ABB00-6DAB-4D47-86FB-92D197537CF2}" destId="{936722DB-F2D7-4D90-B5A0-952E433CF31B}" srcOrd="0" destOrd="0" presId="urn:microsoft.com/office/officeart/2005/8/layout/list1"/>
    <dgm:cxn modelId="{A1F9FD76-BB5F-466F-B727-44CCD3EF7751}" type="presOf" srcId="{28810E24-46F2-4153-9A2A-2250CBFB1DA0}" destId="{C68B89AF-B903-4FDF-B9EC-AFA9F568FD4A}" srcOrd="1" destOrd="0" presId="urn:microsoft.com/office/officeart/2005/8/layout/list1"/>
    <dgm:cxn modelId="{F220235B-32AB-4518-A23A-2D9A78E9714B}" srcId="{32DB7021-EDDB-47CA-BFBA-70A58E2173E8}" destId="{DC9ABB00-6DAB-4D47-86FB-92D197537CF2}" srcOrd="4" destOrd="0" parTransId="{BF1BAC9D-874F-44C5-8E12-B1F74E995243}" sibTransId="{9DCED938-3036-4133-8196-2B9FAFF7C735}"/>
    <dgm:cxn modelId="{77171F2B-3438-48F4-A1A1-9127DADB7666}" type="presOf" srcId="{4F566B62-A68F-4F03-93F2-AB08E2468FDB}" destId="{6F6699FC-C8F3-412A-A315-5F932B81C4C9}" srcOrd="1" destOrd="0" presId="urn:microsoft.com/office/officeart/2005/8/layout/list1"/>
    <dgm:cxn modelId="{730B96EA-DF30-4937-8972-A69624261ED1}" type="presOf" srcId="{DC9ABB00-6DAB-4D47-86FB-92D197537CF2}" destId="{AA45D00C-6037-4480-959F-2A2D48303DCA}" srcOrd="1" destOrd="0" presId="urn:microsoft.com/office/officeart/2005/8/layout/list1"/>
    <dgm:cxn modelId="{BA0DC039-6EEF-4EA1-927F-AC9280FE5AC5}" type="presOf" srcId="{65376347-EA9C-4DBB-B6C9-B1CC50BB3DF4}" destId="{F0FEB05F-87AF-4D41-B7D0-0CE34FA97EE6}" srcOrd="0" destOrd="0" presId="urn:microsoft.com/office/officeart/2005/8/layout/list1"/>
    <dgm:cxn modelId="{76366B6F-17D1-4233-9FBC-D1FA54D74529}" type="presOf" srcId="{9BB17D65-9409-4C77-AE87-3B67C074C6B4}" destId="{8F17AEF6-7F81-4FB1-86F3-0419FFD7892B}" srcOrd="0" destOrd="0" presId="urn:microsoft.com/office/officeart/2005/8/layout/list1"/>
    <dgm:cxn modelId="{57F5749A-EA8D-449A-8D65-F02A6B05F3FA}" type="presOf" srcId="{9BB17D65-9409-4C77-AE87-3B67C074C6B4}" destId="{2D423A69-231C-489B-BE69-3EE0399003C4}" srcOrd="1" destOrd="0" presId="urn:microsoft.com/office/officeart/2005/8/layout/list1"/>
    <dgm:cxn modelId="{287B579C-EB68-438A-A183-8DA6D7D305AE}" type="presOf" srcId="{32DB7021-EDDB-47CA-BFBA-70A58E2173E8}" destId="{6B3DB3BB-FB64-4837-AE66-0FEC2385F6A7}" srcOrd="0" destOrd="0" presId="urn:microsoft.com/office/officeart/2005/8/layout/list1"/>
    <dgm:cxn modelId="{0A7698C0-696F-4612-A859-FABBFED162AC}" srcId="{32DB7021-EDDB-47CA-BFBA-70A58E2173E8}" destId="{9BB17D65-9409-4C77-AE87-3B67C074C6B4}" srcOrd="1" destOrd="0" parTransId="{B9303FCB-6A70-451A-BE89-4F0C533D3FEC}" sibTransId="{2EB7AA9D-4335-46CA-85FB-E8751E0F21ED}"/>
    <dgm:cxn modelId="{B2503B4A-9A2B-4ED3-BE38-0F6571A750E5}" type="presOf" srcId="{46B542B5-8B82-450F-B588-E94A91BECDCF}" destId="{7258C518-9B9E-48D3-B5CC-4C5520D42125}" srcOrd="0" destOrd="0" presId="urn:microsoft.com/office/officeart/2005/8/layout/list1"/>
    <dgm:cxn modelId="{EC9CFE96-DB31-4FE9-BEE3-ADC86B9562F4}" type="presOf" srcId="{28810E24-46F2-4153-9A2A-2250CBFB1DA0}" destId="{EEDFC880-C814-4024-B0A6-42AF596A8760}" srcOrd="0" destOrd="0" presId="urn:microsoft.com/office/officeart/2005/8/layout/list1"/>
    <dgm:cxn modelId="{448E6EE3-03A6-4EA3-B008-BCFF9C088301}" type="presParOf" srcId="{6B3DB3BB-FB64-4837-AE66-0FEC2385F6A7}" destId="{9A8F6CF4-274D-4DE7-A026-1C4E1B8F5EB9}" srcOrd="0" destOrd="0" presId="urn:microsoft.com/office/officeart/2005/8/layout/list1"/>
    <dgm:cxn modelId="{81FF5B9E-6734-4A6C-850F-AF5170C491E0}" type="presParOf" srcId="{9A8F6CF4-274D-4DE7-A026-1C4E1B8F5EB9}" destId="{7258C518-9B9E-48D3-B5CC-4C5520D42125}" srcOrd="0" destOrd="0" presId="urn:microsoft.com/office/officeart/2005/8/layout/list1"/>
    <dgm:cxn modelId="{4917D413-23A5-4E7A-A563-7C4BBF74576A}" type="presParOf" srcId="{9A8F6CF4-274D-4DE7-A026-1C4E1B8F5EB9}" destId="{B829D5E7-7350-4AD6-BA84-12D65D8879E9}" srcOrd="1" destOrd="0" presId="urn:microsoft.com/office/officeart/2005/8/layout/list1"/>
    <dgm:cxn modelId="{DB6564EE-7E81-4D7E-8E2B-54D994200535}" type="presParOf" srcId="{6B3DB3BB-FB64-4837-AE66-0FEC2385F6A7}" destId="{6F53CF38-0BCB-4D52-B030-9D1573D7A752}" srcOrd="1" destOrd="0" presId="urn:microsoft.com/office/officeart/2005/8/layout/list1"/>
    <dgm:cxn modelId="{045DBD4C-86F7-4A2F-BF7E-705142163183}" type="presParOf" srcId="{6B3DB3BB-FB64-4837-AE66-0FEC2385F6A7}" destId="{1751AD22-EA2A-4DCA-8460-A60B90F90D51}" srcOrd="2" destOrd="0" presId="urn:microsoft.com/office/officeart/2005/8/layout/list1"/>
    <dgm:cxn modelId="{E7132F8D-F2C7-45FA-ACAB-D136080AA357}" type="presParOf" srcId="{6B3DB3BB-FB64-4837-AE66-0FEC2385F6A7}" destId="{6C0EC5DD-7933-4872-901E-D248B6894217}" srcOrd="3" destOrd="0" presId="urn:microsoft.com/office/officeart/2005/8/layout/list1"/>
    <dgm:cxn modelId="{30374375-4383-4A11-B452-8385B919F9D8}" type="presParOf" srcId="{6B3DB3BB-FB64-4837-AE66-0FEC2385F6A7}" destId="{699B980B-4B27-4681-8EC6-7228381D9852}" srcOrd="4" destOrd="0" presId="urn:microsoft.com/office/officeart/2005/8/layout/list1"/>
    <dgm:cxn modelId="{26714884-ACBA-4A64-B87E-1CBC8B9010CB}" type="presParOf" srcId="{699B980B-4B27-4681-8EC6-7228381D9852}" destId="{8F17AEF6-7F81-4FB1-86F3-0419FFD7892B}" srcOrd="0" destOrd="0" presId="urn:microsoft.com/office/officeart/2005/8/layout/list1"/>
    <dgm:cxn modelId="{A46A23FE-E429-4406-B57E-C39413ABDC39}" type="presParOf" srcId="{699B980B-4B27-4681-8EC6-7228381D9852}" destId="{2D423A69-231C-489B-BE69-3EE0399003C4}" srcOrd="1" destOrd="0" presId="urn:microsoft.com/office/officeart/2005/8/layout/list1"/>
    <dgm:cxn modelId="{FB5E7B93-7BC2-4AD0-A4FA-74CFDF1244C3}" type="presParOf" srcId="{6B3DB3BB-FB64-4837-AE66-0FEC2385F6A7}" destId="{C2933247-7EDD-418A-B5B5-A55AC037B38B}" srcOrd="5" destOrd="0" presId="urn:microsoft.com/office/officeart/2005/8/layout/list1"/>
    <dgm:cxn modelId="{3CA19E19-21CE-4B13-9DFC-24E195E38AED}" type="presParOf" srcId="{6B3DB3BB-FB64-4837-AE66-0FEC2385F6A7}" destId="{98DDAE27-49C3-4249-A603-628BEB926B85}" srcOrd="6" destOrd="0" presId="urn:microsoft.com/office/officeart/2005/8/layout/list1"/>
    <dgm:cxn modelId="{35347371-281F-4644-8E07-395C17BD7661}" type="presParOf" srcId="{6B3DB3BB-FB64-4837-AE66-0FEC2385F6A7}" destId="{CC25730A-0F78-49F8-A846-1A629D5519CD}" srcOrd="7" destOrd="0" presId="urn:microsoft.com/office/officeart/2005/8/layout/list1"/>
    <dgm:cxn modelId="{B7201D2A-3AEF-4A66-9C59-EC510A76CAFC}" type="presParOf" srcId="{6B3DB3BB-FB64-4837-AE66-0FEC2385F6A7}" destId="{E6CB4C4E-D81A-44B0-9744-43AB0806019B}" srcOrd="8" destOrd="0" presId="urn:microsoft.com/office/officeart/2005/8/layout/list1"/>
    <dgm:cxn modelId="{8F43621E-2130-4C46-8169-63C9E4AD74D9}" type="presParOf" srcId="{E6CB4C4E-D81A-44B0-9744-43AB0806019B}" destId="{65AF7BB0-3F91-4557-B527-C26299620374}" srcOrd="0" destOrd="0" presId="urn:microsoft.com/office/officeart/2005/8/layout/list1"/>
    <dgm:cxn modelId="{4FE3C41C-DA1E-43BA-AA00-A66811453546}" type="presParOf" srcId="{E6CB4C4E-D81A-44B0-9744-43AB0806019B}" destId="{A0297094-FC25-4E5C-98B4-02520FA1138C}" srcOrd="1" destOrd="0" presId="urn:microsoft.com/office/officeart/2005/8/layout/list1"/>
    <dgm:cxn modelId="{9DA21B99-2C38-45FD-94B7-7352A929A6A8}" type="presParOf" srcId="{6B3DB3BB-FB64-4837-AE66-0FEC2385F6A7}" destId="{BA19F633-95B3-40BF-B25E-23A1C255B56D}" srcOrd="9" destOrd="0" presId="urn:microsoft.com/office/officeart/2005/8/layout/list1"/>
    <dgm:cxn modelId="{80AAE667-7A84-4C08-B9DA-5ABC5E17B98E}" type="presParOf" srcId="{6B3DB3BB-FB64-4837-AE66-0FEC2385F6A7}" destId="{B52F527C-0F86-4E18-A27D-81D62CF3BF3F}" srcOrd="10" destOrd="0" presId="urn:microsoft.com/office/officeart/2005/8/layout/list1"/>
    <dgm:cxn modelId="{1C60588A-2543-47AE-8011-90294D80CC33}" type="presParOf" srcId="{6B3DB3BB-FB64-4837-AE66-0FEC2385F6A7}" destId="{FE35DCB9-283D-4EB0-B475-1B1E8E290C63}" srcOrd="11" destOrd="0" presId="urn:microsoft.com/office/officeart/2005/8/layout/list1"/>
    <dgm:cxn modelId="{5C4C39B6-B4C4-4E51-8246-41D300D314E2}" type="presParOf" srcId="{6B3DB3BB-FB64-4837-AE66-0FEC2385F6A7}" destId="{02358881-7BB1-4096-BCB6-4FEAFA80B187}" srcOrd="12" destOrd="0" presId="urn:microsoft.com/office/officeart/2005/8/layout/list1"/>
    <dgm:cxn modelId="{633DA471-CE7B-41C7-9E41-625FEA25A65E}" type="presParOf" srcId="{02358881-7BB1-4096-BCB6-4FEAFA80B187}" destId="{810CB063-07F1-4D09-911C-E625F3BAB59C}" srcOrd="0" destOrd="0" presId="urn:microsoft.com/office/officeart/2005/8/layout/list1"/>
    <dgm:cxn modelId="{D2A0C4A5-E9CD-4DA8-A494-3EA599C9BF35}" type="presParOf" srcId="{02358881-7BB1-4096-BCB6-4FEAFA80B187}" destId="{6F6699FC-C8F3-412A-A315-5F932B81C4C9}" srcOrd="1" destOrd="0" presId="urn:microsoft.com/office/officeart/2005/8/layout/list1"/>
    <dgm:cxn modelId="{755C61C4-5221-454C-BB39-A16EABFD6402}" type="presParOf" srcId="{6B3DB3BB-FB64-4837-AE66-0FEC2385F6A7}" destId="{A776FC8B-F558-404B-A91A-AA9F96329504}" srcOrd="13" destOrd="0" presId="urn:microsoft.com/office/officeart/2005/8/layout/list1"/>
    <dgm:cxn modelId="{86E84C0A-1D32-452A-90E9-9294ADFEF771}" type="presParOf" srcId="{6B3DB3BB-FB64-4837-AE66-0FEC2385F6A7}" destId="{99E03AA1-A207-4737-88C3-8991C176F079}" srcOrd="14" destOrd="0" presId="urn:microsoft.com/office/officeart/2005/8/layout/list1"/>
    <dgm:cxn modelId="{4C01B883-1371-4346-BE90-6C9261625CD4}" type="presParOf" srcId="{6B3DB3BB-FB64-4837-AE66-0FEC2385F6A7}" destId="{41AEC8FF-118C-4441-9721-6E2BC1F4C814}" srcOrd="15" destOrd="0" presId="urn:microsoft.com/office/officeart/2005/8/layout/list1"/>
    <dgm:cxn modelId="{BC1DB2E2-0D8C-4453-B3A3-6FFDC7F76163}" type="presParOf" srcId="{6B3DB3BB-FB64-4837-AE66-0FEC2385F6A7}" destId="{BE4362AC-AA66-4F74-8151-BA0782629594}" srcOrd="16" destOrd="0" presId="urn:microsoft.com/office/officeart/2005/8/layout/list1"/>
    <dgm:cxn modelId="{A7F7AD6C-F87C-435B-8F19-147125EF51D5}" type="presParOf" srcId="{BE4362AC-AA66-4F74-8151-BA0782629594}" destId="{936722DB-F2D7-4D90-B5A0-952E433CF31B}" srcOrd="0" destOrd="0" presId="urn:microsoft.com/office/officeart/2005/8/layout/list1"/>
    <dgm:cxn modelId="{107AD5E6-4FB7-468D-9983-B31CF4DBF0CB}" type="presParOf" srcId="{BE4362AC-AA66-4F74-8151-BA0782629594}" destId="{AA45D00C-6037-4480-959F-2A2D48303DCA}" srcOrd="1" destOrd="0" presId="urn:microsoft.com/office/officeart/2005/8/layout/list1"/>
    <dgm:cxn modelId="{81E67450-FCE3-4CEE-BFF7-3454A49913CC}" type="presParOf" srcId="{6B3DB3BB-FB64-4837-AE66-0FEC2385F6A7}" destId="{049D7DA5-357D-4FFE-8896-4A7D3EC75878}" srcOrd="17" destOrd="0" presId="urn:microsoft.com/office/officeart/2005/8/layout/list1"/>
    <dgm:cxn modelId="{57CAD3E9-23E4-46E5-9C1F-7473A3A37F0C}" type="presParOf" srcId="{6B3DB3BB-FB64-4837-AE66-0FEC2385F6A7}" destId="{91CF015E-ECD3-45D1-8854-2B3DF9EBC227}" srcOrd="18" destOrd="0" presId="urn:microsoft.com/office/officeart/2005/8/layout/list1"/>
    <dgm:cxn modelId="{26F58BE5-88AC-48CF-9687-429879D56D9C}" type="presParOf" srcId="{6B3DB3BB-FB64-4837-AE66-0FEC2385F6A7}" destId="{BBF03216-A5A9-4698-9F2A-3E5EC27F9069}" srcOrd="19" destOrd="0" presId="urn:microsoft.com/office/officeart/2005/8/layout/list1"/>
    <dgm:cxn modelId="{2E1F6AB1-1093-489B-8EC6-ECEEB6F54C6F}" type="presParOf" srcId="{6B3DB3BB-FB64-4837-AE66-0FEC2385F6A7}" destId="{4293198C-42F6-4ACC-AA90-E1C84951ED3B}" srcOrd="20" destOrd="0" presId="urn:microsoft.com/office/officeart/2005/8/layout/list1"/>
    <dgm:cxn modelId="{867578BD-FB14-4081-92A9-F85E6506F159}" type="presParOf" srcId="{4293198C-42F6-4ACC-AA90-E1C84951ED3B}" destId="{EEDFC880-C814-4024-B0A6-42AF596A8760}" srcOrd="0" destOrd="0" presId="urn:microsoft.com/office/officeart/2005/8/layout/list1"/>
    <dgm:cxn modelId="{AE9A5018-6446-46EF-A5BB-B1AF396A21CC}" type="presParOf" srcId="{4293198C-42F6-4ACC-AA90-E1C84951ED3B}" destId="{C68B89AF-B903-4FDF-B9EC-AFA9F568FD4A}" srcOrd="1" destOrd="0" presId="urn:microsoft.com/office/officeart/2005/8/layout/list1"/>
    <dgm:cxn modelId="{08E19B2B-7437-4808-9CDE-94598422322B}" type="presParOf" srcId="{6B3DB3BB-FB64-4837-AE66-0FEC2385F6A7}" destId="{63541E4A-D984-4396-9B3C-02F270ADB8F1}" srcOrd="21" destOrd="0" presId="urn:microsoft.com/office/officeart/2005/8/layout/list1"/>
    <dgm:cxn modelId="{25A885DC-FE71-49A2-AC91-125685B55574}" type="presParOf" srcId="{6B3DB3BB-FB64-4837-AE66-0FEC2385F6A7}" destId="{2CBFFC6E-AA25-4459-A40E-0A5A9AA9324A}" srcOrd="22" destOrd="0" presId="urn:microsoft.com/office/officeart/2005/8/layout/list1"/>
    <dgm:cxn modelId="{16BA6BDF-1A5E-4A21-BF17-6E3DD6E3709C}" type="presParOf" srcId="{6B3DB3BB-FB64-4837-AE66-0FEC2385F6A7}" destId="{1011BB5F-E246-4F04-A1B4-A55B216D4153}" srcOrd="23" destOrd="0" presId="urn:microsoft.com/office/officeart/2005/8/layout/list1"/>
    <dgm:cxn modelId="{958EBA8A-B8FC-4B93-BB79-1ACBEE05A2CE}" type="presParOf" srcId="{6B3DB3BB-FB64-4837-AE66-0FEC2385F6A7}" destId="{C0921BDF-228F-4694-A042-DFF79DEF64C1}" srcOrd="24" destOrd="0" presId="urn:microsoft.com/office/officeart/2005/8/layout/list1"/>
    <dgm:cxn modelId="{9AF8F887-3263-4CDD-9E3A-822657F07156}" type="presParOf" srcId="{C0921BDF-228F-4694-A042-DFF79DEF64C1}" destId="{998E93A6-8D99-4A8C-A8DA-A72F84AC414C}" srcOrd="0" destOrd="0" presId="urn:microsoft.com/office/officeart/2005/8/layout/list1"/>
    <dgm:cxn modelId="{5C3FC0E7-9D1A-4F4C-AC66-50931F201C7E}" type="presParOf" srcId="{C0921BDF-228F-4694-A042-DFF79DEF64C1}" destId="{84B6FA49-D828-4D52-8F7A-06D370684318}" srcOrd="1" destOrd="0" presId="urn:microsoft.com/office/officeart/2005/8/layout/list1"/>
    <dgm:cxn modelId="{6B53BD64-9C83-4321-8199-304416627818}" type="presParOf" srcId="{6B3DB3BB-FB64-4837-AE66-0FEC2385F6A7}" destId="{908D1C2B-891E-4A53-8F5E-FD7D456C4897}" srcOrd="25" destOrd="0" presId="urn:microsoft.com/office/officeart/2005/8/layout/list1"/>
    <dgm:cxn modelId="{5841BD74-0A52-4066-B527-3B4AE2D9F551}" type="presParOf" srcId="{6B3DB3BB-FB64-4837-AE66-0FEC2385F6A7}" destId="{A37BC4B3-5ABB-4DA5-B02A-DB4CA5273683}" srcOrd="26" destOrd="0" presId="urn:microsoft.com/office/officeart/2005/8/layout/list1"/>
    <dgm:cxn modelId="{2EE01F24-8CC0-4D38-9219-9B7165A433AF}" type="presParOf" srcId="{6B3DB3BB-FB64-4837-AE66-0FEC2385F6A7}" destId="{8F7C66F8-2DC6-45E8-BAAE-C391E2B4AB5A}" srcOrd="27" destOrd="0" presId="urn:microsoft.com/office/officeart/2005/8/layout/list1"/>
    <dgm:cxn modelId="{BFFAF4FD-6DE3-4BE5-96A6-36C450E54CB1}" type="presParOf" srcId="{6B3DB3BB-FB64-4837-AE66-0FEC2385F6A7}" destId="{5D33E27B-2AFF-4C32-A9D0-BBC261309251}" srcOrd="28" destOrd="0" presId="urn:microsoft.com/office/officeart/2005/8/layout/list1"/>
    <dgm:cxn modelId="{71010DD7-A54F-4B7E-B5E5-D59BD8EB86E4}" type="presParOf" srcId="{5D33E27B-2AFF-4C32-A9D0-BBC261309251}" destId="{F0FEB05F-87AF-4D41-B7D0-0CE34FA97EE6}" srcOrd="0" destOrd="0" presId="urn:microsoft.com/office/officeart/2005/8/layout/list1"/>
    <dgm:cxn modelId="{10AA4D1E-5EF6-47B1-8FFF-3CBA151CAB48}" type="presParOf" srcId="{5D33E27B-2AFF-4C32-A9D0-BBC261309251}" destId="{2CAD9DF7-D0FF-4CBB-A61D-57C4C344483A}" srcOrd="1" destOrd="0" presId="urn:microsoft.com/office/officeart/2005/8/layout/list1"/>
    <dgm:cxn modelId="{9858E5A5-1BA0-4987-BF1B-D3AD39F0611A}" type="presParOf" srcId="{6B3DB3BB-FB64-4837-AE66-0FEC2385F6A7}" destId="{D0B95E50-A73E-4B98-A441-60705584F81B}" srcOrd="29" destOrd="0" presId="urn:microsoft.com/office/officeart/2005/8/layout/list1"/>
    <dgm:cxn modelId="{DA0E52BD-DF49-4CFB-88E4-04750EA981ED}" type="presParOf" srcId="{6B3DB3BB-FB64-4837-AE66-0FEC2385F6A7}" destId="{BC732CEF-CD11-4A03-B2D5-1F03A9D5EA27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DB7021-EDDB-47CA-BFBA-70A58E2173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542B5-8B82-450F-B588-E94A91BECDCF}">
      <dgm:prSet phldrT="[Текст]" custT="1"/>
      <dgm:spPr/>
      <dgm:t>
        <a:bodyPr/>
        <a:lstStyle/>
        <a:p>
          <a:pPr algn="ctr"/>
          <a:r>
            <a:rPr lang="ru-RU" sz="1200" dirty="0"/>
            <a:t>Зоология беспозвоночных и позвоночных животных</a:t>
          </a:r>
        </a:p>
      </dgm:t>
    </dgm:pt>
    <dgm:pt modelId="{7A3EA7FB-6762-4980-970A-1C014A21FC36}" type="parTrans" cxnId="{AA25EAF3-6E28-4491-A527-B2D2B9EE65FC}">
      <dgm:prSet/>
      <dgm:spPr/>
      <dgm:t>
        <a:bodyPr/>
        <a:lstStyle/>
        <a:p>
          <a:endParaRPr lang="ru-RU" sz="1200"/>
        </a:p>
      </dgm:t>
    </dgm:pt>
    <dgm:pt modelId="{2F311583-540B-49CA-9468-536E31D1F76A}" type="sibTrans" cxnId="{AA25EAF3-6E28-4491-A527-B2D2B9EE65FC}">
      <dgm:prSet/>
      <dgm:spPr/>
      <dgm:t>
        <a:bodyPr/>
        <a:lstStyle/>
        <a:p>
          <a:endParaRPr lang="ru-RU" sz="1200"/>
        </a:p>
      </dgm:t>
    </dgm:pt>
    <dgm:pt modelId="{2E86FB03-02D5-40B9-9DBE-BF37632EC2D3}">
      <dgm:prSet phldrT="[Текст]" custT="1"/>
      <dgm:spPr/>
      <dgm:t>
        <a:bodyPr/>
        <a:lstStyle/>
        <a:p>
          <a:pPr algn="ctr"/>
          <a:r>
            <a:rPr lang="ru-RU" sz="1200" dirty="0"/>
            <a:t>Мартовская программа по биологии (очно)</a:t>
          </a:r>
        </a:p>
      </dgm:t>
    </dgm:pt>
    <dgm:pt modelId="{58D371D3-5224-4978-A092-06283CBB590D}" type="parTrans" cxnId="{48392FF9-C34D-49CD-B223-AF3F312193AC}">
      <dgm:prSet/>
      <dgm:spPr/>
      <dgm:t>
        <a:bodyPr/>
        <a:lstStyle/>
        <a:p>
          <a:endParaRPr lang="ru-RU" sz="1200"/>
        </a:p>
      </dgm:t>
    </dgm:pt>
    <dgm:pt modelId="{420998EC-51A9-4D65-9F1A-C34EA71159EA}" type="sibTrans" cxnId="{48392FF9-C34D-49CD-B223-AF3F312193AC}">
      <dgm:prSet/>
      <dgm:spPr/>
      <dgm:t>
        <a:bodyPr/>
        <a:lstStyle/>
        <a:p>
          <a:endParaRPr lang="ru-RU" sz="1200"/>
        </a:p>
      </dgm:t>
    </dgm:pt>
    <dgm:pt modelId="{9BB17D65-9409-4C77-AE87-3B67C074C6B4}">
      <dgm:prSet phldrT="[Текст]" custT="1"/>
      <dgm:spPr/>
      <dgm:t>
        <a:bodyPr/>
        <a:lstStyle/>
        <a:p>
          <a:pPr algn="ctr"/>
          <a:r>
            <a:rPr lang="ru-RU" sz="1200" dirty="0"/>
            <a:t>Анатомия и морфология растений</a:t>
          </a:r>
        </a:p>
      </dgm:t>
    </dgm:pt>
    <dgm:pt modelId="{2EB7AA9D-4335-46CA-85FB-E8751E0F21ED}" type="sibTrans" cxnId="{0A7698C0-696F-4612-A859-FABBFED162AC}">
      <dgm:prSet/>
      <dgm:spPr/>
      <dgm:t>
        <a:bodyPr/>
        <a:lstStyle/>
        <a:p>
          <a:endParaRPr lang="ru-RU" sz="1200"/>
        </a:p>
      </dgm:t>
    </dgm:pt>
    <dgm:pt modelId="{B9303FCB-6A70-451A-BE89-4F0C533D3FEC}" type="parTrans" cxnId="{0A7698C0-696F-4612-A859-FABBFED162AC}">
      <dgm:prSet/>
      <dgm:spPr/>
      <dgm:t>
        <a:bodyPr/>
        <a:lstStyle/>
        <a:p>
          <a:endParaRPr lang="ru-RU" sz="1200"/>
        </a:p>
      </dgm:t>
    </dgm:pt>
    <dgm:pt modelId="{4F566B62-A68F-4F03-93F2-AB08E2468FDB}">
      <dgm:prSet custT="1"/>
      <dgm:spPr/>
      <dgm:t>
        <a:bodyPr/>
        <a:lstStyle/>
        <a:p>
          <a:pPr algn="ctr"/>
          <a:r>
            <a:rPr lang="ru-RU" sz="1200" dirty="0"/>
            <a:t>Медицинский профиль</a:t>
          </a:r>
        </a:p>
      </dgm:t>
    </dgm:pt>
    <dgm:pt modelId="{4D965D06-B548-4EE0-8186-C669B2C46A49}" type="parTrans" cxnId="{BF8A90E3-6E40-429F-8F44-2F7BD07E5AEB}">
      <dgm:prSet/>
      <dgm:spPr/>
      <dgm:t>
        <a:bodyPr/>
        <a:lstStyle/>
        <a:p>
          <a:endParaRPr lang="ru-RU"/>
        </a:p>
      </dgm:t>
    </dgm:pt>
    <dgm:pt modelId="{79DA0E13-0108-4442-A7F8-467BF3F29E09}" type="sibTrans" cxnId="{BF8A90E3-6E40-429F-8F44-2F7BD07E5AEB}">
      <dgm:prSet/>
      <dgm:spPr/>
      <dgm:t>
        <a:bodyPr/>
        <a:lstStyle/>
        <a:p>
          <a:endParaRPr lang="ru-RU"/>
        </a:p>
      </dgm:t>
    </dgm:pt>
    <dgm:pt modelId="{6B3DB3BB-FB64-4837-AE66-0FEC2385F6A7}" type="pres">
      <dgm:prSet presAssocID="{32DB7021-EDDB-47CA-BFBA-70A58E2173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8F6CF4-274D-4DE7-A026-1C4E1B8F5EB9}" type="pres">
      <dgm:prSet presAssocID="{46B542B5-8B82-450F-B588-E94A91BECDCF}" presName="parentLin" presStyleCnt="0"/>
      <dgm:spPr/>
    </dgm:pt>
    <dgm:pt modelId="{7258C518-9B9E-48D3-B5CC-4C5520D42125}" type="pres">
      <dgm:prSet presAssocID="{46B542B5-8B82-450F-B588-E94A91BECDC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829D5E7-7350-4AD6-BA84-12D65D8879E9}" type="pres">
      <dgm:prSet presAssocID="{46B542B5-8B82-450F-B588-E94A91BECDCF}" presName="parentText" presStyleLbl="node1" presStyleIdx="0" presStyleCnt="4" custScaleY="124726" custLinFactNeighborX="-22051" custLinFactNeighborY="28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3CF38-0BCB-4D52-B030-9D1573D7A752}" type="pres">
      <dgm:prSet presAssocID="{46B542B5-8B82-450F-B588-E94A91BECDCF}" presName="negativeSpace" presStyleCnt="0"/>
      <dgm:spPr/>
    </dgm:pt>
    <dgm:pt modelId="{1751AD22-EA2A-4DCA-8460-A60B90F90D51}" type="pres">
      <dgm:prSet presAssocID="{46B542B5-8B82-450F-B588-E94A91BECDCF}" presName="childText" presStyleLbl="conFgAcc1" presStyleIdx="0" presStyleCnt="4" custScaleX="77948">
        <dgm:presLayoutVars>
          <dgm:bulletEnabled val="1"/>
        </dgm:presLayoutVars>
      </dgm:prSet>
      <dgm:spPr/>
    </dgm:pt>
    <dgm:pt modelId="{6C0EC5DD-7933-4872-901E-D248B6894217}" type="pres">
      <dgm:prSet presAssocID="{2F311583-540B-49CA-9468-536E31D1F76A}" presName="spaceBetweenRectangles" presStyleCnt="0"/>
      <dgm:spPr/>
    </dgm:pt>
    <dgm:pt modelId="{699B980B-4B27-4681-8EC6-7228381D9852}" type="pres">
      <dgm:prSet presAssocID="{9BB17D65-9409-4C77-AE87-3B67C074C6B4}" presName="parentLin" presStyleCnt="0"/>
      <dgm:spPr/>
    </dgm:pt>
    <dgm:pt modelId="{8F17AEF6-7F81-4FB1-86F3-0419FFD7892B}" type="pres">
      <dgm:prSet presAssocID="{9BB17D65-9409-4C77-AE87-3B67C074C6B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D423A69-231C-489B-BE69-3EE0399003C4}" type="pres">
      <dgm:prSet presAssocID="{9BB17D65-9409-4C77-AE87-3B67C074C6B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33247-7EDD-418A-B5B5-A55AC037B38B}" type="pres">
      <dgm:prSet presAssocID="{9BB17D65-9409-4C77-AE87-3B67C074C6B4}" presName="negativeSpace" presStyleCnt="0"/>
      <dgm:spPr/>
    </dgm:pt>
    <dgm:pt modelId="{98DDAE27-49C3-4249-A603-628BEB926B85}" type="pres">
      <dgm:prSet presAssocID="{9BB17D65-9409-4C77-AE87-3B67C074C6B4}" presName="childText" presStyleLbl="conFgAcc1" presStyleIdx="1" presStyleCnt="4" custScaleX="79308">
        <dgm:presLayoutVars>
          <dgm:bulletEnabled val="1"/>
        </dgm:presLayoutVars>
      </dgm:prSet>
      <dgm:spPr/>
    </dgm:pt>
    <dgm:pt modelId="{CC25730A-0F78-49F8-A846-1A629D5519CD}" type="pres">
      <dgm:prSet presAssocID="{2EB7AA9D-4335-46CA-85FB-E8751E0F21ED}" presName="spaceBetweenRectangles" presStyleCnt="0"/>
      <dgm:spPr/>
    </dgm:pt>
    <dgm:pt modelId="{E6CB4C4E-D81A-44B0-9744-43AB0806019B}" type="pres">
      <dgm:prSet presAssocID="{2E86FB03-02D5-40B9-9DBE-BF37632EC2D3}" presName="parentLin" presStyleCnt="0"/>
      <dgm:spPr/>
    </dgm:pt>
    <dgm:pt modelId="{65AF7BB0-3F91-4557-B527-C26299620374}" type="pres">
      <dgm:prSet presAssocID="{2E86FB03-02D5-40B9-9DBE-BF37632EC2D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0297094-FC25-4E5C-98B4-02520FA1138C}" type="pres">
      <dgm:prSet presAssocID="{2E86FB03-02D5-40B9-9DBE-BF37632EC2D3}" presName="parentText" presStyleLbl="node1" presStyleIdx="2" presStyleCnt="4" custLinFactNeighborX="-17233" custLinFactNeighborY="6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9F633-95B3-40BF-B25E-23A1C255B56D}" type="pres">
      <dgm:prSet presAssocID="{2E86FB03-02D5-40B9-9DBE-BF37632EC2D3}" presName="negativeSpace" presStyleCnt="0"/>
      <dgm:spPr/>
    </dgm:pt>
    <dgm:pt modelId="{B52F527C-0F86-4E18-A27D-81D62CF3BF3F}" type="pres">
      <dgm:prSet presAssocID="{2E86FB03-02D5-40B9-9DBE-BF37632EC2D3}" presName="childText" presStyleLbl="conFgAcc1" presStyleIdx="2" presStyleCnt="4" custScaleX="79308">
        <dgm:presLayoutVars>
          <dgm:bulletEnabled val="1"/>
        </dgm:presLayoutVars>
      </dgm:prSet>
      <dgm:spPr/>
    </dgm:pt>
    <dgm:pt modelId="{FE35DCB9-283D-4EB0-B475-1B1E8E290C63}" type="pres">
      <dgm:prSet presAssocID="{420998EC-51A9-4D65-9F1A-C34EA71159EA}" presName="spaceBetweenRectangles" presStyleCnt="0"/>
      <dgm:spPr/>
    </dgm:pt>
    <dgm:pt modelId="{02358881-7BB1-4096-BCB6-4FEAFA80B187}" type="pres">
      <dgm:prSet presAssocID="{4F566B62-A68F-4F03-93F2-AB08E2468FDB}" presName="parentLin" presStyleCnt="0"/>
      <dgm:spPr/>
    </dgm:pt>
    <dgm:pt modelId="{810CB063-07F1-4D09-911C-E625F3BAB59C}" type="pres">
      <dgm:prSet presAssocID="{4F566B62-A68F-4F03-93F2-AB08E2468FD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6699FC-C8F3-412A-A315-5F932B81C4C9}" type="pres">
      <dgm:prSet presAssocID="{4F566B62-A68F-4F03-93F2-AB08E2468F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6FC8B-F558-404B-A91A-AA9F96329504}" type="pres">
      <dgm:prSet presAssocID="{4F566B62-A68F-4F03-93F2-AB08E2468FDB}" presName="negativeSpace" presStyleCnt="0"/>
      <dgm:spPr/>
    </dgm:pt>
    <dgm:pt modelId="{99E03AA1-A207-4737-88C3-8991C176F079}" type="pres">
      <dgm:prSet presAssocID="{4F566B62-A68F-4F03-93F2-AB08E2468FDB}" presName="childText" presStyleLbl="conFgAcc1" presStyleIdx="3" presStyleCnt="4" custScaleX="79309" custLinFactNeighborY="15180">
        <dgm:presLayoutVars>
          <dgm:bulletEnabled val="1"/>
        </dgm:presLayoutVars>
      </dgm:prSet>
      <dgm:spPr/>
    </dgm:pt>
  </dgm:ptLst>
  <dgm:cxnLst>
    <dgm:cxn modelId="{76366B6F-17D1-4233-9FBC-D1FA54D74529}" type="presOf" srcId="{9BB17D65-9409-4C77-AE87-3B67C074C6B4}" destId="{8F17AEF6-7F81-4FB1-86F3-0419FFD7892B}" srcOrd="0" destOrd="0" presId="urn:microsoft.com/office/officeart/2005/8/layout/list1"/>
    <dgm:cxn modelId="{49F000A3-286A-4A4D-8779-133F3659EE5F}" type="presOf" srcId="{46B542B5-8B82-450F-B588-E94A91BECDCF}" destId="{B829D5E7-7350-4AD6-BA84-12D65D8879E9}" srcOrd="1" destOrd="0" presId="urn:microsoft.com/office/officeart/2005/8/layout/list1"/>
    <dgm:cxn modelId="{3BAEA5B9-554B-4FF7-9540-2BF6EF007401}" type="presOf" srcId="{4F566B62-A68F-4F03-93F2-AB08E2468FDB}" destId="{810CB063-07F1-4D09-911C-E625F3BAB59C}" srcOrd="0" destOrd="0" presId="urn:microsoft.com/office/officeart/2005/8/layout/list1"/>
    <dgm:cxn modelId="{48392FF9-C34D-49CD-B223-AF3F312193AC}" srcId="{32DB7021-EDDB-47CA-BFBA-70A58E2173E8}" destId="{2E86FB03-02D5-40B9-9DBE-BF37632EC2D3}" srcOrd="2" destOrd="0" parTransId="{58D371D3-5224-4978-A092-06283CBB590D}" sibTransId="{420998EC-51A9-4D65-9F1A-C34EA71159EA}"/>
    <dgm:cxn modelId="{BF8A90E3-6E40-429F-8F44-2F7BD07E5AEB}" srcId="{32DB7021-EDDB-47CA-BFBA-70A58E2173E8}" destId="{4F566B62-A68F-4F03-93F2-AB08E2468FDB}" srcOrd="3" destOrd="0" parTransId="{4D965D06-B548-4EE0-8186-C669B2C46A49}" sibTransId="{79DA0E13-0108-4442-A7F8-467BF3F29E09}"/>
    <dgm:cxn modelId="{B2503B4A-9A2B-4ED3-BE38-0F6571A750E5}" type="presOf" srcId="{46B542B5-8B82-450F-B588-E94A91BECDCF}" destId="{7258C518-9B9E-48D3-B5CC-4C5520D42125}" srcOrd="0" destOrd="0" presId="urn:microsoft.com/office/officeart/2005/8/layout/list1"/>
    <dgm:cxn modelId="{77171F2B-3438-48F4-A1A1-9127DADB7666}" type="presOf" srcId="{4F566B62-A68F-4F03-93F2-AB08E2468FDB}" destId="{6F6699FC-C8F3-412A-A315-5F932B81C4C9}" srcOrd="1" destOrd="0" presId="urn:microsoft.com/office/officeart/2005/8/layout/list1"/>
    <dgm:cxn modelId="{AA25EAF3-6E28-4491-A527-B2D2B9EE65FC}" srcId="{32DB7021-EDDB-47CA-BFBA-70A58E2173E8}" destId="{46B542B5-8B82-450F-B588-E94A91BECDCF}" srcOrd="0" destOrd="0" parTransId="{7A3EA7FB-6762-4980-970A-1C014A21FC36}" sibTransId="{2F311583-540B-49CA-9468-536E31D1F76A}"/>
    <dgm:cxn modelId="{DF344716-5313-4139-8086-60EF6EC3A9BA}" type="presOf" srcId="{2E86FB03-02D5-40B9-9DBE-BF37632EC2D3}" destId="{65AF7BB0-3F91-4557-B527-C26299620374}" srcOrd="0" destOrd="0" presId="urn:microsoft.com/office/officeart/2005/8/layout/list1"/>
    <dgm:cxn modelId="{287B579C-EB68-438A-A183-8DA6D7D305AE}" type="presOf" srcId="{32DB7021-EDDB-47CA-BFBA-70A58E2173E8}" destId="{6B3DB3BB-FB64-4837-AE66-0FEC2385F6A7}" srcOrd="0" destOrd="0" presId="urn:microsoft.com/office/officeart/2005/8/layout/list1"/>
    <dgm:cxn modelId="{918C6206-2EA5-4EEB-BAF9-023E32F7764F}" type="presOf" srcId="{2E86FB03-02D5-40B9-9DBE-BF37632EC2D3}" destId="{A0297094-FC25-4E5C-98B4-02520FA1138C}" srcOrd="1" destOrd="0" presId="urn:microsoft.com/office/officeart/2005/8/layout/list1"/>
    <dgm:cxn modelId="{57F5749A-EA8D-449A-8D65-F02A6B05F3FA}" type="presOf" srcId="{9BB17D65-9409-4C77-AE87-3B67C074C6B4}" destId="{2D423A69-231C-489B-BE69-3EE0399003C4}" srcOrd="1" destOrd="0" presId="urn:microsoft.com/office/officeart/2005/8/layout/list1"/>
    <dgm:cxn modelId="{0A7698C0-696F-4612-A859-FABBFED162AC}" srcId="{32DB7021-EDDB-47CA-BFBA-70A58E2173E8}" destId="{9BB17D65-9409-4C77-AE87-3B67C074C6B4}" srcOrd="1" destOrd="0" parTransId="{B9303FCB-6A70-451A-BE89-4F0C533D3FEC}" sibTransId="{2EB7AA9D-4335-46CA-85FB-E8751E0F21ED}"/>
    <dgm:cxn modelId="{448E6EE3-03A6-4EA3-B008-BCFF9C088301}" type="presParOf" srcId="{6B3DB3BB-FB64-4837-AE66-0FEC2385F6A7}" destId="{9A8F6CF4-274D-4DE7-A026-1C4E1B8F5EB9}" srcOrd="0" destOrd="0" presId="urn:microsoft.com/office/officeart/2005/8/layout/list1"/>
    <dgm:cxn modelId="{81FF5B9E-6734-4A6C-850F-AF5170C491E0}" type="presParOf" srcId="{9A8F6CF4-274D-4DE7-A026-1C4E1B8F5EB9}" destId="{7258C518-9B9E-48D3-B5CC-4C5520D42125}" srcOrd="0" destOrd="0" presId="urn:microsoft.com/office/officeart/2005/8/layout/list1"/>
    <dgm:cxn modelId="{4917D413-23A5-4E7A-A563-7C4BBF74576A}" type="presParOf" srcId="{9A8F6CF4-274D-4DE7-A026-1C4E1B8F5EB9}" destId="{B829D5E7-7350-4AD6-BA84-12D65D8879E9}" srcOrd="1" destOrd="0" presId="urn:microsoft.com/office/officeart/2005/8/layout/list1"/>
    <dgm:cxn modelId="{DB6564EE-7E81-4D7E-8E2B-54D994200535}" type="presParOf" srcId="{6B3DB3BB-FB64-4837-AE66-0FEC2385F6A7}" destId="{6F53CF38-0BCB-4D52-B030-9D1573D7A752}" srcOrd="1" destOrd="0" presId="urn:microsoft.com/office/officeart/2005/8/layout/list1"/>
    <dgm:cxn modelId="{045DBD4C-86F7-4A2F-BF7E-705142163183}" type="presParOf" srcId="{6B3DB3BB-FB64-4837-AE66-0FEC2385F6A7}" destId="{1751AD22-EA2A-4DCA-8460-A60B90F90D51}" srcOrd="2" destOrd="0" presId="urn:microsoft.com/office/officeart/2005/8/layout/list1"/>
    <dgm:cxn modelId="{E7132F8D-F2C7-45FA-ACAB-D136080AA357}" type="presParOf" srcId="{6B3DB3BB-FB64-4837-AE66-0FEC2385F6A7}" destId="{6C0EC5DD-7933-4872-901E-D248B6894217}" srcOrd="3" destOrd="0" presId="urn:microsoft.com/office/officeart/2005/8/layout/list1"/>
    <dgm:cxn modelId="{30374375-4383-4A11-B452-8385B919F9D8}" type="presParOf" srcId="{6B3DB3BB-FB64-4837-AE66-0FEC2385F6A7}" destId="{699B980B-4B27-4681-8EC6-7228381D9852}" srcOrd="4" destOrd="0" presId="urn:microsoft.com/office/officeart/2005/8/layout/list1"/>
    <dgm:cxn modelId="{26714884-ACBA-4A64-B87E-1CBC8B9010CB}" type="presParOf" srcId="{699B980B-4B27-4681-8EC6-7228381D9852}" destId="{8F17AEF6-7F81-4FB1-86F3-0419FFD7892B}" srcOrd="0" destOrd="0" presId="urn:microsoft.com/office/officeart/2005/8/layout/list1"/>
    <dgm:cxn modelId="{A46A23FE-E429-4406-B57E-C39413ABDC39}" type="presParOf" srcId="{699B980B-4B27-4681-8EC6-7228381D9852}" destId="{2D423A69-231C-489B-BE69-3EE0399003C4}" srcOrd="1" destOrd="0" presId="urn:microsoft.com/office/officeart/2005/8/layout/list1"/>
    <dgm:cxn modelId="{FB5E7B93-7BC2-4AD0-A4FA-74CFDF1244C3}" type="presParOf" srcId="{6B3DB3BB-FB64-4837-AE66-0FEC2385F6A7}" destId="{C2933247-7EDD-418A-B5B5-A55AC037B38B}" srcOrd="5" destOrd="0" presId="urn:microsoft.com/office/officeart/2005/8/layout/list1"/>
    <dgm:cxn modelId="{3CA19E19-21CE-4B13-9DFC-24E195E38AED}" type="presParOf" srcId="{6B3DB3BB-FB64-4837-AE66-0FEC2385F6A7}" destId="{98DDAE27-49C3-4249-A603-628BEB926B85}" srcOrd="6" destOrd="0" presId="urn:microsoft.com/office/officeart/2005/8/layout/list1"/>
    <dgm:cxn modelId="{35347371-281F-4644-8E07-395C17BD7661}" type="presParOf" srcId="{6B3DB3BB-FB64-4837-AE66-0FEC2385F6A7}" destId="{CC25730A-0F78-49F8-A846-1A629D5519CD}" srcOrd="7" destOrd="0" presId="urn:microsoft.com/office/officeart/2005/8/layout/list1"/>
    <dgm:cxn modelId="{B7201D2A-3AEF-4A66-9C59-EC510A76CAFC}" type="presParOf" srcId="{6B3DB3BB-FB64-4837-AE66-0FEC2385F6A7}" destId="{E6CB4C4E-D81A-44B0-9744-43AB0806019B}" srcOrd="8" destOrd="0" presId="urn:microsoft.com/office/officeart/2005/8/layout/list1"/>
    <dgm:cxn modelId="{8F43621E-2130-4C46-8169-63C9E4AD74D9}" type="presParOf" srcId="{E6CB4C4E-D81A-44B0-9744-43AB0806019B}" destId="{65AF7BB0-3F91-4557-B527-C26299620374}" srcOrd="0" destOrd="0" presId="urn:microsoft.com/office/officeart/2005/8/layout/list1"/>
    <dgm:cxn modelId="{4FE3C41C-DA1E-43BA-AA00-A66811453546}" type="presParOf" srcId="{E6CB4C4E-D81A-44B0-9744-43AB0806019B}" destId="{A0297094-FC25-4E5C-98B4-02520FA1138C}" srcOrd="1" destOrd="0" presId="urn:microsoft.com/office/officeart/2005/8/layout/list1"/>
    <dgm:cxn modelId="{9DA21B99-2C38-45FD-94B7-7352A929A6A8}" type="presParOf" srcId="{6B3DB3BB-FB64-4837-AE66-0FEC2385F6A7}" destId="{BA19F633-95B3-40BF-B25E-23A1C255B56D}" srcOrd="9" destOrd="0" presId="urn:microsoft.com/office/officeart/2005/8/layout/list1"/>
    <dgm:cxn modelId="{80AAE667-7A84-4C08-B9DA-5ABC5E17B98E}" type="presParOf" srcId="{6B3DB3BB-FB64-4837-AE66-0FEC2385F6A7}" destId="{B52F527C-0F86-4E18-A27D-81D62CF3BF3F}" srcOrd="10" destOrd="0" presId="urn:microsoft.com/office/officeart/2005/8/layout/list1"/>
    <dgm:cxn modelId="{1C60588A-2543-47AE-8011-90294D80CC33}" type="presParOf" srcId="{6B3DB3BB-FB64-4837-AE66-0FEC2385F6A7}" destId="{FE35DCB9-283D-4EB0-B475-1B1E8E290C63}" srcOrd="11" destOrd="0" presId="urn:microsoft.com/office/officeart/2005/8/layout/list1"/>
    <dgm:cxn modelId="{5C4C39B6-B4C4-4E51-8246-41D300D314E2}" type="presParOf" srcId="{6B3DB3BB-FB64-4837-AE66-0FEC2385F6A7}" destId="{02358881-7BB1-4096-BCB6-4FEAFA80B187}" srcOrd="12" destOrd="0" presId="urn:microsoft.com/office/officeart/2005/8/layout/list1"/>
    <dgm:cxn modelId="{633DA471-CE7B-41C7-9E41-625FEA25A65E}" type="presParOf" srcId="{02358881-7BB1-4096-BCB6-4FEAFA80B187}" destId="{810CB063-07F1-4D09-911C-E625F3BAB59C}" srcOrd="0" destOrd="0" presId="urn:microsoft.com/office/officeart/2005/8/layout/list1"/>
    <dgm:cxn modelId="{D2A0C4A5-E9CD-4DA8-A494-3EA599C9BF35}" type="presParOf" srcId="{02358881-7BB1-4096-BCB6-4FEAFA80B187}" destId="{6F6699FC-C8F3-412A-A315-5F932B81C4C9}" srcOrd="1" destOrd="0" presId="urn:microsoft.com/office/officeart/2005/8/layout/list1"/>
    <dgm:cxn modelId="{755C61C4-5221-454C-BB39-A16EABFD6402}" type="presParOf" srcId="{6B3DB3BB-FB64-4837-AE66-0FEC2385F6A7}" destId="{A776FC8B-F558-404B-A91A-AA9F96329504}" srcOrd="13" destOrd="0" presId="urn:microsoft.com/office/officeart/2005/8/layout/list1"/>
    <dgm:cxn modelId="{86E84C0A-1D32-452A-90E9-9294ADFEF771}" type="presParOf" srcId="{6B3DB3BB-FB64-4837-AE66-0FEC2385F6A7}" destId="{99E03AA1-A207-4737-88C3-8991C176F07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DB7021-EDDB-47CA-BFBA-70A58E2173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542B5-8B82-450F-B588-E94A91BECDCF}">
      <dgm:prSet phldrT="[Текст]" custT="1"/>
      <dgm:spPr/>
      <dgm:t>
        <a:bodyPr/>
        <a:lstStyle/>
        <a:p>
          <a:pPr algn="ctr"/>
          <a:r>
            <a:rPr lang="ru-RU" sz="1200" dirty="0"/>
            <a:t>Февральская программа по химии (очно)</a:t>
          </a:r>
        </a:p>
      </dgm:t>
    </dgm:pt>
    <dgm:pt modelId="{7A3EA7FB-6762-4980-970A-1C014A21FC36}" type="parTrans" cxnId="{AA25EAF3-6E28-4491-A527-B2D2B9EE65FC}">
      <dgm:prSet/>
      <dgm:spPr/>
      <dgm:t>
        <a:bodyPr/>
        <a:lstStyle/>
        <a:p>
          <a:endParaRPr lang="ru-RU" sz="1200"/>
        </a:p>
      </dgm:t>
    </dgm:pt>
    <dgm:pt modelId="{2F311583-540B-49CA-9468-536E31D1F76A}" type="sibTrans" cxnId="{AA25EAF3-6E28-4491-A527-B2D2B9EE65FC}">
      <dgm:prSet/>
      <dgm:spPr/>
      <dgm:t>
        <a:bodyPr/>
        <a:lstStyle/>
        <a:p>
          <a:endParaRPr lang="ru-RU" sz="1200"/>
        </a:p>
      </dgm:t>
    </dgm:pt>
    <dgm:pt modelId="{2E86FB03-02D5-40B9-9DBE-BF37632EC2D3}">
      <dgm:prSet phldrT="[Текст]" custT="1"/>
      <dgm:spPr/>
      <dgm:t>
        <a:bodyPr/>
        <a:lstStyle/>
        <a:p>
          <a:r>
            <a:rPr lang="ru-RU" sz="1200" dirty="0"/>
            <a:t>Летняя программа по химии</a:t>
          </a:r>
        </a:p>
      </dgm:t>
    </dgm:pt>
    <dgm:pt modelId="{58D371D3-5224-4978-A092-06283CBB590D}" type="parTrans" cxnId="{48392FF9-C34D-49CD-B223-AF3F312193AC}">
      <dgm:prSet/>
      <dgm:spPr/>
      <dgm:t>
        <a:bodyPr/>
        <a:lstStyle/>
        <a:p>
          <a:endParaRPr lang="ru-RU" sz="1200"/>
        </a:p>
      </dgm:t>
    </dgm:pt>
    <dgm:pt modelId="{420998EC-51A9-4D65-9F1A-C34EA71159EA}" type="sibTrans" cxnId="{48392FF9-C34D-49CD-B223-AF3F312193AC}">
      <dgm:prSet/>
      <dgm:spPr/>
      <dgm:t>
        <a:bodyPr/>
        <a:lstStyle/>
        <a:p>
          <a:endParaRPr lang="ru-RU" sz="1200"/>
        </a:p>
      </dgm:t>
    </dgm:pt>
    <dgm:pt modelId="{9BB17D65-9409-4C77-AE87-3B67C074C6B4}">
      <dgm:prSet phldrT="[Текст]" custT="1"/>
      <dgm:spPr/>
      <dgm:t>
        <a:bodyPr/>
        <a:lstStyle/>
        <a:p>
          <a:r>
            <a:rPr lang="ru-RU" sz="1200" dirty="0"/>
            <a:t>Олимпиадная химия</a:t>
          </a:r>
        </a:p>
      </dgm:t>
    </dgm:pt>
    <dgm:pt modelId="{2EB7AA9D-4335-46CA-85FB-E8751E0F21ED}" type="sibTrans" cxnId="{0A7698C0-696F-4612-A859-FABBFED162AC}">
      <dgm:prSet/>
      <dgm:spPr/>
      <dgm:t>
        <a:bodyPr/>
        <a:lstStyle/>
        <a:p>
          <a:endParaRPr lang="ru-RU" sz="1200"/>
        </a:p>
      </dgm:t>
    </dgm:pt>
    <dgm:pt modelId="{B9303FCB-6A70-451A-BE89-4F0C533D3FEC}" type="parTrans" cxnId="{0A7698C0-696F-4612-A859-FABBFED162AC}">
      <dgm:prSet/>
      <dgm:spPr/>
      <dgm:t>
        <a:bodyPr/>
        <a:lstStyle/>
        <a:p>
          <a:endParaRPr lang="ru-RU" sz="1200"/>
        </a:p>
      </dgm:t>
    </dgm:pt>
    <dgm:pt modelId="{4F566B62-A68F-4F03-93F2-AB08E2468FDB}">
      <dgm:prSet custT="1"/>
      <dgm:spPr/>
      <dgm:t>
        <a:bodyPr/>
        <a:lstStyle/>
        <a:p>
          <a:r>
            <a:rPr lang="ru-RU" sz="1200" dirty="0"/>
            <a:t>Типовые задания для подготовки к олимпиадам по химии</a:t>
          </a:r>
        </a:p>
      </dgm:t>
    </dgm:pt>
    <dgm:pt modelId="{4D965D06-B548-4EE0-8186-C669B2C46A49}" type="parTrans" cxnId="{BF8A90E3-6E40-429F-8F44-2F7BD07E5AEB}">
      <dgm:prSet/>
      <dgm:spPr/>
      <dgm:t>
        <a:bodyPr/>
        <a:lstStyle/>
        <a:p>
          <a:endParaRPr lang="ru-RU"/>
        </a:p>
      </dgm:t>
    </dgm:pt>
    <dgm:pt modelId="{79DA0E13-0108-4442-A7F8-467BF3F29E09}" type="sibTrans" cxnId="{BF8A90E3-6E40-429F-8F44-2F7BD07E5AEB}">
      <dgm:prSet/>
      <dgm:spPr/>
      <dgm:t>
        <a:bodyPr/>
        <a:lstStyle/>
        <a:p>
          <a:endParaRPr lang="ru-RU"/>
        </a:p>
      </dgm:t>
    </dgm:pt>
    <dgm:pt modelId="{6B3DB3BB-FB64-4837-AE66-0FEC2385F6A7}" type="pres">
      <dgm:prSet presAssocID="{32DB7021-EDDB-47CA-BFBA-70A58E2173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8F6CF4-274D-4DE7-A026-1C4E1B8F5EB9}" type="pres">
      <dgm:prSet presAssocID="{46B542B5-8B82-450F-B588-E94A91BECDCF}" presName="parentLin" presStyleCnt="0"/>
      <dgm:spPr/>
    </dgm:pt>
    <dgm:pt modelId="{7258C518-9B9E-48D3-B5CC-4C5520D42125}" type="pres">
      <dgm:prSet presAssocID="{46B542B5-8B82-450F-B588-E94A91BECDC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829D5E7-7350-4AD6-BA84-12D65D8879E9}" type="pres">
      <dgm:prSet presAssocID="{46B542B5-8B82-450F-B588-E94A91BECDCF}" presName="parentText" presStyleLbl="node1" presStyleIdx="0" presStyleCnt="4" custLinFactNeighborX="-22051" custLinFactNeighborY="28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3CF38-0BCB-4D52-B030-9D1573D7A752}" type="pres">
      <dgm:prSet presAssocID="{46B542B5-8B82-450F-B588-E94A91BECDCF}" presName="negativeSpace" presStyleCnt="0"/>
      <dgm:spPr/>
    </dgm:pt>
    <dgm:pt modelId="{1751AD22-EA2A-4DCA-8460-A60B90F90D51}" type="pres">
      <dgm:prSet presAssocID="{46B542B5-8B82-450F-B588-E94A91BECDCF}" presName="childText" presStyleLbl="conFgAcc1" presStyleIdx="0" presStyleCnt="4" custScaleX="77948">
        <dgm:presLayoutVars>
          <dgm:bulletEnabled val="1"/>
        </dgm:presLayoutVars>
      </dgm:prSet>
      <dgm:spPr/>
    </dgm:pt>
    <dgm:pt modelId="{6C0EC5DD-7933-4872-901E-D248B6894217}" type="pres">
      <dgm:prSet presAssocID="{2F311583-540B-49CA-9468-536E31D1F76A}" presName="spaceBetweenRectangles" presStyleCnt="0"/>
      <dgm:spPr/>
    </dgm:pt>
    <dgm:pt modelId="{699B980B-4B27-4681-8EC6-7228381D9852}" type="pres">
      <dgm:prSet presAssocID="{9BB17D65-9409-4C77-AE87-3B67C074C6B4}" presName="parentLin" presStyleCnt="0"/>
      <dgm:spPr/>
    </dgm:pt>
    <dgm:pt modelId="{8F17AEF6-7F81-4FB1-86F3-0419FFD7892B}" type="pres">
      <dgm:prSet presAssocID="{9BB17D65-9409-4C77-AE87-3B67C074C6B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D423A69-231C-489B-BE69-3EE0399003C4}" type="pres">
      <dgm:prSet presAssocID="{9BB17D65-9409-4C77-AE87-3B67C074C6B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33247-7EDD-418A-B5B5-A55AC037B38B}" type="pres">
      <dgm:prSet presAssocID="{9BB17D65-9409-4C77-AE87-3B67C074C6B4}" presName="negativeSpace" presStyleCnt="0"/>
      <dgm:spPr/>
    </dgm:pt>
    <dgm:pt modelId="{98DDAE27-49C3-4249-A603-628BEB926B85}" type="pres">
      <dgm:prSet presAssocID="{9BB17D65-9409-4C77-AE87-3B67C074C6B4}" presName="childText" presStyleLbl="conFgAcc1" presStyleIdx="1" presStyleCnt="4" custScaleX="79308">
        <dgm:presLayoutVars>
          <dgm:bulletEnabled val="1"/>
        </dgm:presLayoutVars>
      </dgm:prSet>
      <dgm:spPr/>
    </dgm:pt>
    <dgm:pt modelId="{CC25730A-0F78-49F8-A846-1A629D5519CD}" type="pres">
      <dgm:prSet presAssocID="{2EB7AA9D-4335-46CA-85FB-E8751E0F21ED}" presName="spaceBetweenRectangles" presStyleCnt="0"/>
      <dgm:spPr/>
    </dgm:pt>
    <dgm:pt modelId="{E6CB4C4E-D81A-44B0-9744-43AB0806019B}" type="pres">
      <dgm:prSet presAssocID="{2E86FB03-02D5-40B9-9DBE-BF37632EC2D3}" presName="parentLin" presStyleCnt="0"/>
      <dgm:spPr/>
    </dgm:pt>
    <dgm:pt modelId="{65AF7BB0-3F91-4557-B527-C26299620374}" type="pres">
      <dgm:prSet presAssocID="{2E86FB03-02D5-40B9-9DBE-BF37632EC2D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0297094-FC25-4E5C-98B4-02520FA1138C}" type="pres">
      <dgm:prSet presAssocID="{2E86FB03-02D5-40B9-9DBE-BF37632EC2D3}" presName="parentText" presStyleLbl="node1" presStyleIdx="2" presStyleCnt="4" custLinFactNeighborX="-17233" custLinFactNeighborY="67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9F633-95B3-40BF-B25E-23A1C255B56D}" type="pres">
      <dgm:prSet presAssocID="{2E86FB03-02D5-40B9-9DBE-BF37632EC2D3}" presName="negativeSpace" presStyleCnt="0"/>
      <dgm:spPr/>
    </dgm:pt>
    <dgm:pt modelId="{B52F527C-0F86-4E18-A27D-81D62CF3BF3F}" type="pres">
      <dgm:prSet presAssocID="{2E86FB03-02D5-40B9-9DBE-BF37632EC2D3}" presName="childText" presStyleLbl="conFgAcc1" presStyleIdx="2" presStyleCnt="4" custScaleX="79308">
        <dgm:presLayoutVars>
          <dgm:bulletEnabled val="1"/>
        </dgm:presLayoutVars>
      </dgm:prSet>
      <dgm:spPr/>
    </dgm:pt>
    <dgm:pt modelId="{FE35DCB9-283D-4EB0-B475-1B1E8E290C63}" type="pres">
      <dgm:prSet presAssocID="{420998EC-51A9-4D65-9F1A-C34EA71159EA}" presName="spaceBetweenRectangles" presStyleCnt="0"/>
      <dgm:spPr/>
    </dgm:pt>
    <dgm:pt modelId="{02358881-7BB1-4096-BCB6-4FEAFA80B187}" type="pres">
      <dgm:prSet presAssocID="{4F566B62-A68F-4F03-93F2-AB08E2468FDB}" presName="parentLin" presStyleCnt="0"/>
      <dgm:spPr/>
    </dgm:pt>
    <dgm:pt modelId="{810CB063-07F1-4D09-911C-E625F3BAB59C}" type="pres">
      <dgm:prSet presAssocID="{4F566B62-A68F-4F03-93F2-AB08E2468FD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6699FC-C8F3-412A-A315-5F932B81C4C9}" type="pres">
      <dgm:prSet presAssocID="{4F566B62-A68F-4F03-93F2-AB08E2468FDB}" presName="parentText" presStyleLbl="node1" presStyleIdx="3" presStyleCnt="4" custScaleY="1525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6FC8B-F558-404B-A91A-AA9F96329504}" type="pres">
      <dgm:prSet presAssocID="{4F566B62-A68F-4F03-93F2-AB08E2468FDB}" presName="negativeSpace" presStyleCnt="0"/>
      <dgm:spPr/>
    </dgm:pt>
    <dgm:pt modelId="{99E03AA1-A207-4737-88C3-8991C176F079}" type="pres">
      <dgm:prSet presAssocID="{4F566B62-A68F-4F03-93F2-AB08E2468FDB}" presName="childText" presStyleLbl="conFgAcc1" presStyleIdx="3" presStyleCnt="4" custScaleX="79309" custLinFactNeighborY="15180">
        <dgm:presLayoutVars>
          <dgm:bulletEnabled val="1"/>
        </dgm:presLayoutVars>
      </dgm:prSet>
      <dgm:spPr/>
    </dgm:pt>
  </dgm:ptLst>
  <dgm:cxnLst>
    <dgm:cxn modelId="{76366B6F-17D1-4233-9FBC-D1FA54D74529}" type="presOf" srcId="{9BB17D65-9409-4C77-AE87-3B67C074C6B4}" destId="{8F17AEF6-7F81-4FB1-86F3-0419FFD7892B}" srcOrd="0" destOrd="0" presId="urn:microsoft.com/office/officeart/2005/8/layout/list1"/>
    <dgm:cxn modelId="{49F000A3-286A-4A4D-8779-133F3659EE5F}" type="presOf" srcId="{46B542B5-8B82-450F-B588-E94A91BECDCF}" destId="{B829D5E7-7350-4AD6-BA84-12D65D8879E9}" srcOrd="1" destOrd="0" presId="urn:microsoft.com/office/officeart/2005/8/layout/list1"/>
    <dgm:cxn modelId="{3BAEA5B9-554B-4FF7-9540-2BF6EF007401}" type="presOf" srcId="{4F566B62-A68F-4F03-93F2-AB08E2468FDB}" destId="{810CB063-07F1-4D09-911C-E625F3BAB59C}" srcOrd="0" destOrd="0" presId="urn:microsoft.com/office/officeart/2005/8/layout/list1"/>
    <dgm:cxn modelId="{48392FF9-C34D-49CD-B223-AF3F312193AC}" srcId="{32DB7021-EDDB-47CA-BFBA-70A58E2173E8}" destId="{2E86FB03-02D5-40B9-9DBE-BF37632EC2D3}" srcOrd="2" destOrd="0" parTransId="{58D371D3-5224-4978-A092-06283CBB590D}" sibTransId="{420998EC-51A9-4D65-9F1A-C34EA71159EA}"/>
    <dgm:cxn modelId="{BF8A90E3-6E40-429F-8F44-2F7BD07E5AEB}" srcId="{32DB7021-EDDB-47CA-BFBA-70A58E2173E8}" destId="{4F566B62-A68F-4F03-93F2-AB08E2468FDB}" srcOrd="3" destOrd="0" parTransId="{4D965D06-B548-4EE0-8186-C669B2C46A49}" sibTransId="{79DA0E13-0108-4442-A7F8-467BF3F29E09}"/>
    <dgm:cxn modelId="{B2503B4A-9A2B-4ED3-BE38-0F6571A750E5}" type="presOf" srcId="{46B542B5-8B82-450F-B588-E94A91BECDCF}" destId="{7258C518-9B9E-48D3-B5CC-4C5520D42125}" srcOrd="0" destOrd="0" presId="urn:microsoft.com/office/officeart/2005/8/layout/list1"/>
    <dgm:cxn modelId="{77171F2B-3438-48F4-A1A1-9127DADB7666}" type="presOf" srcId="{4F566B62-A68F-4F03-93F2-AB08E2468FDB}" destId="{6F6699FC-C8F3-412A-A315-5F932B81C4C9}" srcOrd="1" destOrd="0" presId="urn:microsoft.com/office/officeart/2005/8/layout/list1"/>
    <dgm:cxn modelId="{AA25EAF3-6E28-4491-A527-B2D2B9EE65FC}" srcId="{32DB7021-EDDB-47CA-BFBA-70A58E2173E8}" destId="{46B542B5-8B82-450F-B588-E94A91BECDCF}" srcOrd="0" destOrd="0" parTransId="{7A3EA7FB-6762-4980-970A-1C014A21FC36}" sibTransId="{2F311583-540B-49CA-9468-536E31D1F76A}"/>
    <dgm:cxn modelId="{DF344716-5313-4139-8086-60EF6EC3A9BA}" type="presOf" srcId="{2E86FB03-02D5-40B9-9DBE-BF37632EC2D3}" destId="{65AF7BB0-3F91-4557-B527-C26299620374}" srcOrd="0" destOrd="0" presId="urn:microsoft.com/office/officeart/2005/8/layout/list1"/>
    <dgm:cxn modelId="{287B579C-EB68-438A-A183-8DA6D7D305AE}" type="presOf" srcId="{32DB7021-EDDB-47CA-BFBA-70A58E2173E8}" destId="{6B3DB3BB-FB64-4837-AE66-0FEC2385F6A7}" srcOrd="0" destOrd="0" presId="urn:microsoft.com/office/officeart/2005/8/layout/list1"/>
    <dgm:cxn modelId="{918C6206-2EA5-4EEB-BAF9-023E32F7764F}" type="presOf" srcId="{2E86FB03-02D5-40B9-9DBE-BF37632EC2D3}" destId="{A0297094-FC25-4E5C-98B4-02520FA1138C}" srcOrd="1" destOrd="0" presId="urn:microsoft.com/office/officeart/2005/8/layout/list1"/>
    <dgm:cxn modelId="{57F5749A-EA8D-449A-8D65-F02A6B05F3FA}" type="presOf" srcId="{9BB17D65-9409-4C77-AE87-3B67C074C6B4}" destId="{2D423A69-231C-489B-BE69-3EE0399003C4}" srcOrd="1" destOrd="0" presId="urn:microsoft.com/office/officeart/2005/8/layout/list1"/>
    <dgm:cxn modelId="{0A7698C0-696F-4612-A859-FABBFED162AC}" srcId="{32DB7021-EDDB-47CA-BFBA-70A58E2173E8}" destId="{9BB17D65-9409-4C77-AE87-3B67C074C6B4}" srcOrd="1" destOrd="0" parTransId="{B9303FCB-6A70-451A-BE89-4F0C533D3FEC}" sibTransId="{2EB7AA9D-4335-46CA-85FB-E8751E0F21ED}"/>
    <dgm:cxn modelId="{448E6EE3-03A6-4EA3-B008-BCFF9C088301}" type="presParOf" srcId="{6B3DB3BB-FB64-4837-AE66-0FEC2385F6A7}" destId="{9A8F6CF4-274D-4DE7-A026-1C4E1B8F5EB9}" srcOrd="0" destOrd="0" presId="urn:microsoft.com/office/officeart/2005/8/layout/list1"/>
    <dgm:cxn modelId="{81FF5B9E-6734-4A6C-850F-AF5170C491E0}" type="presParOf" srcId="{9A8F6CF4-274D-4DE7-A026-1C4E1B8F5EB9}" destId="{7258C518-9B9E-48D3-B5CC-4C5520D42125}" srcOrd="0" destOrd="0" presId="urn:microsoft.com/office/officeart/2005/8/layout/list1"/>
    <dgm:cxn modelId="{4917D413-23A5-4E7A-A563-7C4BBF74576A}" type="presParOf" srcId="{9A8F6CF4-274D-4DE7-A026-1C4E1B8F5EB9}" destId="{B829D5E7-7350-4AD6-BA84-12D65D8879E9}" srcOrd="1" destOrd="0" presId="urn:microsoft.com/office/officeart/2005/8/layout/list1"/>
    <dgm:cxn modelId="{DB6564EE-7E81-4D7E-8E2B-54D994200535}" type="presParOf" srcId="{6B3DB3BB-FB64-4837-AE66-0FEC2385F6A7}" destId="{6F53CF38-0BCB-4D52-B030-9D1573D7A752}" srcOrd="1" destOrd="0" presId="urn:microsoft.com/office/officeart/2005/8/layout/list1"/>
    <dgm:cxn modelId="{045DBD4C-86F7-4A2F-BF7E-705142163183}" type="presParOf" srcId="{6B3DB3BB-FB64-4837-AE66-0FEC2385F6A7}" destId="{1751AD22-EA2A-4DCA-8460-A60B90F90D51}" srcOrd="2" destOrd="0" presId="urn:microsoft.com/office/officeart/2005/8/layout/list1"/>
    <dgm:cxn modelId="{E7132F8D-F2C7-45FA-ACAB-D136080AA357}" type="presParOf" srcId="{6B3DB3BB-FB64-4837-AE66-0FEC2385F6A7}" destId="{6C0EC5DD-7933-4872-901E-D248B6894217}" srcOrd="3" destOrd="0" presId="urn:microsoft.com/office/officeart/2005/8/layout/list1"/>
    <dgm:cxn modelId="{30374375-4383-4A11-B452-8385B919F9D8}" type="presParOf" srcId="{6B3DB3BB-FB64-4837-AE66-0FEC2385F6A7}" destId="{699B980B-4B27-4681-8EC6-7228381D9852}" srcOrd="4" destOrd="0" presId="urn:microsoft.com/office/officeart/2005/8/layout/list1"/>
    <dgm:cxn modelId="{26714884-ACBA-4A64-B87E-1CBC8B9010CB}" type="presParOf" srcId="{699B980B-4B27-4681-8EC6-7228381D9852}" destId="{8F17AEF6-7F81-4FB1-86F3-0419FFD7892B}" srcOrd="0" destOrd="0" presId="urn:microsoft.com/office/officeart/2005/8/layout/list1"/>
    <dgm:cxn modelId="{A46A23FE-E429-4406-B57E-C39413ABDC39}" type="presParOf" srcId="{699B980B-4B27-4681-8EC6-7228381D9852}" destId="{2D423A69-231C-489B-BE69-3EE0399003C4}" srcOrd="1" destOrd="0" presId="urn:microsoft.com/office/officeart/2005/8/layout/list1"/>
    <dgm:cxn modelId="{FB5E7B93-7BC2-4AD0-A4FA-74CFDF1244C3}" type="presParOf" srcId="{6B3DB3BB-FB64-4837-AE66-0FEC2385F6A7}" destId="{C2933247-7EDD-418A-B5B5-A55AC037B38B}" srcOrd="5" destOrd="0" presId="urn:microsoft.com/office/officeart/2005/8/layout/list1"/>
    <dgm:cxn modelId="{3CA19E19-21CE-4B13-9DFC-24E195E38AED}" type="presParOf" srcId="{6B3DB3BB-FB64-4837-AE66-0FEC2385F6A7}" destId="{98DDAE27-49C3-4249-A603-628BEB926B85}" srcOrd="6" destOrd="0" presId="urn:microsoft.com/office/officeart/2005/8/layout/list1"/>
    <dgm:cxn modelId="{35347371-281F-4644-8E07-395C17BD7661}" type="presParOf" srcId="{6B3DB3BB-FB64-4837-AE66-0FEC2385F6A7}" destId="{CC25730A-0F78-49F8-A846-1A629D5519CD}" srcOrd="7" destOrd="0" presId="urn:microsoft.com/office/officeart/2005/8/layout/list1"/>
    <dgm:cxn modelId="{B7201D2A-3AEF-4A66-9C59-EC510A76CAFC}" type="presParOf" srcId="{6B3DB3BB-FB64-4837-AE66-0FEC2385F6A7}" destId="{E6CB4C4E-D81A-44B0-9744-43AB0806019B}" srcOrd="8" destOrd="0" presId="urn:microsoft.com/office/officeart/2005/8/layout/list1"/>
    <dgm:cxn modelId="{8F43621E-2130-4C46-8169-63C9E4AD74D9}" type="presParOf" srcId="{E6CB4C4E-D81A-44B0-9744-43AB0806019B}" destId="{65AF7BB0-3F91-4557-B527-C26299620374}" srcOrd="0" destOrd="0" presId="urn:microsoft.com/office/officeart/2005/8/layout/list1"/>
    <dgm:cxn modelId="{4FE3C41C-DA1E-43BA-AA00-A66811453546}" type="presParOf" srcId="{E6CB4C4E-D81A-44B0-9744-43AB0806019B}" destId="{A0297094-FC25-4E5C-98B4-02520FA1138C}" srcOrd="1" destOrd="0" presId="urn:microsoft.com/office/officeart/2005/8/layout/list1"/>
    <dgm:cxn modelId="{9DA21B99-2C38-45FD-94B7-7352A929A6A8}" type="presParOf" srcId="{6B3DB3BB-FB64-4837-AE66-0FEC2385F6A7}" destId="{BA19F633-95B3-40BF-B25E-23A1C255B56D}" srcOrd="9" destOrd="0" presId="urn:microsoft.com/office/officeart/2005/8/layout/list1"/>
    <dgm:cxn modelId="{80AAE667-7A84-4C08-B9DA-5ABC5E17B98E}" type="presParOf" srcId="{6B3DB3BB-FB64-4837-AE66-0FEC2385F6A7}" destId="{B52F527C-0F86-4E18-A27D-81D62CF3BF3F}" srcOrd="10" destOrd="0" presId="urn:microsoft.com/office/officeart/2005/8/layout/list1"/>
    <dgm:cxn modelId="{1C60588A-2543-47AE-8011-90294D80CC33}" type="presParOf" srcId="{6B3DB3BB-FB64-4837-AE66-0FEC2385F6A7}" destId="{FE35DCB9-283D-4EB0-B475-1B1E8E290C63}" srcOrd="11" destOrd="0" presId="urn:microsoft.com/office/officeart/2005/8/layout/list1"/>
    <dgm:cxn modelId="{5C4C39B6-B4C4-4E51-8246-41D300D314E2}" type="presParOf" srcId="{6B3DB3BB-FB64-4837-AE66-0FEC2385F6A7}" destId="{02358881-7BB1-4096-BCB6-4FEAFA80B187}" srcOrd="12" destOrd="0" presId="urn:microsoft.com/office/officeart/2005/8/layout/list1"/>
    <dgm:cxn modelId="{633DA471-CE7B-41C7-9E41-625FEA25A65E}" type="presParOf" srcId="{02358881-7BB1-4096-BCB6-4FEAFA80B187}" destId="{810CB063-07F1-4D09-911C-E625F3BAB59C}" srcOrd="0" destOrd="0" presId="urn:microsoft.com/office/officeart/2005/8/layout/list1"/>
    <dgm:cxn modelId="{D2A0C4A5-E9CD-4DA8-A494-3EA599C9BF35}" type="presParOf" srcId="{02358881-7BB1-4096-BCB6-4FEAFA80B187}" destId="{6F6699FC-C8F3-412A-A315-5F932B81C4C9}" srcOrd="1" destOrd="0" presId="urn:microsoft.com/office/officeart/2005/8/layout/list1"/>
    <dgm:cxn modelId="{755C61C4-5221-454C-BB39-A16EABFD6402}" type="presParOf" srcId="{6B3DB3BB-FB64-4837-AE66-0FEC2385F6A7}" destId="{A776FC8B-F558-404B-A91A-AA9F96329504}" srcOrd="13" destOrd="0" presId="urn:microsoft.com/office/officeart/2005/8/layout/list1"/>
    <dgm:cxn modelId="{86E84C0A-1D32-452A-90E9-9294ADFEF771}" type="presParOf" srcId="{6B3DB3BB-FB64-4837-AE66-0FEC2385F6A7}" destId="{99E03AA1-A207-4737-88C3-8991C176F07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70C98D-22D4-4EB7-969F-4BBCC49DEB1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E1B7D4-9E1C-49A2-B270-D86BCDC3679F}">
      <dgm:prSet phldrT="[Текст]" custT="1"/>
      <dgm:spPr>
        <a:xfrm>
          <a:off x="233311" y="97692"/>
          <a:ext cx="3811055" cy="555534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400" dirty="0">
              <a:latin typeface="Calibri"/>
              <a:ea typeface="+mn-ea"/>
              <a:cs typeface="+mn-cs"/>
            </a:rPr>
            <a:t>Подать заявку на обучение (портфолио) на почту</a:t>
          </a:r>
        </a:p>
        <a:p>
          <a:pPr algn="ctr">
            <a:buNone/>
          </a:pPr>
          <a:r>
            <a:rPr lang="en-US" sz="1400" dirty="0" err="1">
              <a:latin typeface="Calibri"/>
              <a:ea typeface="+mn-ea"/>
              <a:cs typeface="+mn-cs"/>
            </a:rPr>
            <a:t>otbor</a:t>
          </a:r>
          <a:r>
            <a:rPr lang="ru-RU" sz="1400" dirty="0">
              <a:latin typeface="Calibri"/>
              <a:ea typeface="+mn-ea"/>
              <a:cs typeface="+mn-cs"/>
            </a:rPr>
            <a:t>@sozvezdie29.ru</a:t>
          </a:r>
        </a:p>
      </dgm:t>
    </dgm:pt>
    <dgm:pt modelId="{39D68227-ACC4-42D2-84E9-52F850684F7D}" type="parTrans" cxnId="{C467B2B3-C484-4FEA-A5B5-D00068F9CDEA}">
      <dgm:prSet/>
      <dgm:spPr/>
      <dgm:t>
        <a:bodyPr/>
        <a:lstStyle/>
        <a:p>
          <a:endParaRPr lang="ru-RU"/>
        </a:p>
      </dgm:t>
    </dgm:pt>
    <dgm:pt modelId="{8CA69DDA-572D-45DC-8F4E-29F61EDB91BD}" type="sibTrans" cxnId="{C467B2B3-C484-4FEA-A5B5-D00068F9CDEA}">
      <dgm:prSet/>
      <dgm:spPr/>
      <dgm:t>
        <a:bodyPr/>
        <a:lstStyle/>
        <a:p>
          <a:endParaRPr lang="ru-RU"/>
        </a:p>
      </dgm:t>
    </dgm:pt>
    <dgm:pt modelId="{C0372BDC-4F9D-4F43-8E60-21B5DDDD3FE4}">
      <dgm:prSet phldrT="[Текст]" custT="1"/>
      <dgm:spPr>
        <a:xfrm>
          <a:off x="265125" y="3727473"/>
          <a:ext cx="3585849" cy="544575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400" dirty="0">
              <a:latin typeface="Calibri"/>
              <a:ea typeface="+mn-ea"/>
              <a:cs typeface="+mn-cs"/>
            </a:rPr>
            <a:t>Принять участие в программе</a:t>
          </a:r>
        </a:p>
      </dgm:t>
    </dgm:pt>
    <dgm:pt modelId="{3C5BD868-3D63-487C-BB0A-9823093BFC0B}" type="parTrans" cxnId="{A78D3CC3-E451-4247-A5EE-5E2F921B23AC}">
      <dgm:prSet/>
      <dgm:spPr/>
      <dgm:t>
        <a:bodyPr/>
        <a:lstStyle/>
        <a:p>
          <a:endParaRPr lang="ru-RU"/>
        </a:p>
      </dgm:t>
    </dgm:pt>
    <dgm:pt modelId="{D1C168F0-7DEB-408C-B237-8599FFAE8D3C}" type="sibTrans" cxnId="{A78D3CC3-E451-4247-A5EE-5E2F921B23AC}">
      <dgm:prSet/>
      <dgm:spPr/>
      <dgm:t>
        <a:bodyPr/>
        <a:lstStyle/>
        <a:p>
          <a:endParaRPr lang="ru-RU"/>
        </a:p>
      </dgm:t>
    </dgm:pt>
    <dgm:pt modelId="{62A115E8-E408-4250-8054-3353882F694A}">
      <dgm:prSet custT="1"/>
      <dgm:spPr>
        <a:xfrm>
          <a:off x="265125" y="1008452"/>
          <a:ext cx="3744671" cy="613619"/>
        </a:xfrm>
        <a:prstGeom prst="roundRect">
          <a:avLst/>
        </a:prstGeom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Calibri"/>
              <a:ea typeface="+mn-ea"/>
              <a:cs typeface="+mn-cs"/>
            </a:rPr>
            <a:t>Получить письмо с подтверждением участия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Calibri"/>
            <a:ea typeface="+mn-ea"/>
            <a:cs typeface="+mn-cs"/>
          </a:endParaRPr>
        </a:p>
      </dgm:t>
    </dgm:pt>
    <dgm:pt modelId="{81F268BB-83C1-43E2-BAF9-0E9A77F4518D}" type="parTrans" cxnId="{89ADF6E6-60EC-4F66-865E-6C09356A2E09}">
      <dgm:prSet/>
      <dgm:spPr/>
      <dgm:t>
        <a:bodyPr/>
        <a:lstStyle/>
        <a:p>
          <a:endParaRPr lang="ru-RU"/>
        </a:p>
      </dgm:t>
    </dgm:pt>
    <dgm:pt modelId="{C9E6C90E-EDE2-4327-9DD3-D0CDDF8108D8}" type="sibTrans" cxnId="{89ADF6E6-60EC-4F66-865E-6C09356A2E09}">
      <dgm:prSet/>
      <dgm:spPr/>
      <dgm:t>
        <a:bodyPr/>
        <a:lstStyle/>
        <a:p>
          <a:endParaRPr lang="ru-RU"/>
        </a:p>
      </dgm:t>
    </dgm:pt>
    <dgm:pt modelId="{A1B37F0D-BEAD-4D1A-BBFB-97AE07E14C16}">
      <dgm:prSet custT="1"/>
      <dgm:spPr>
        <a:xfrm>
          <a:off x="265125" y="1923031"/>
          <a:ext cx="3744671" cy="639414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400" dirty="0">
              <a:latin typeface="Calibri"/>
              <a:ea typeface="+mn-ea"/>
              <a:cs typeface="+mn-cs"/>
            </a:rPr>
            <a:t>Записаться на программу в ГИС «Навигатор дополнительного образования Архангельской области»</a:t>
          </a:r>
        </a:p>
      </dgm:t>
    </dgm:pt>
    <dgm:pt modelId="{FFBE966B-55C0-49DE-A412-51B2980B978E}" type="parTrans" cxnId="{919A1AE4-FC8B-4BDC-867D-D7AF20900E75}">
      <dgm:prSet/>
      <dgm:spPr/>
      <dgm:t>
        <a:bodyPr/>
        <a:lstStyle/>
        <a:p>
          <a:endParaRPr lang="ru-RU"/>
        </a:p>
      </dgm:t>
    </dgm:pt>
    <dgm:pt modelId="{CC779883-3A99-48E1-A303-E4B8DA2B4979}" type="sibTrans" cxnId="{919A1AE4-FC8B-4BDC-867D-D7AF20900E75}">
      <dgm:prSet/>
      <dgm:spPr/>
      <dgm:t>
        <a:bodyPr/>
        <a:lstStyle/>
        <a:p>
          <a:endParaRPr lang="ru-RU"/>
        </a:p>
      </dgm:t>
    </dgm:pt>
    <dgm:pt modelId="{F74888D3-DE57-4933-8321-92FD38A76861}">
      <dgm:prSet custT="1"/>
      <dgm:spPr>
        <a:xfrm>
          <a:off x="265125" y="2863406"/>
          <a:ext cx="3699835" cy="563106"/>
        </a:xfrm>
        <a:prstGeom prst="roundRect">
          <a:avLst/>
        </a:prstGeom>
      </dgm:spPr>
      <dgm:t>
        <a:bodyPr/>
        <a:lstStyle/>
        <a:p>
          <a:pPr algn="ctr">
            <a:buNone/>
          </a:pPr>
          <a:r>
            <a:rPr lang="ru-RU" sz="1400" dirty="0">
              <a:latin typeface="Calibri"/>
              <a:ea typeface="+mn-ea"/>
              <a:cs typeface="+mn-cs"/>
            </a:rPr>
            <a:t>Собрать/заполнить необходимые для участия документы</a:t>
          </a:r>
        </a:p>
      </dgm:t>
    </dgm:pt>
    <dgm:pt modelId="{F7B66873-2164-4FF6-9184-759F4B0075C4}" type="parTrans" cxnId="{788C5BC1-97F8-4BF8-826B-9D7BF42BF4E9}">
      <dgm:prSet/>
      <dgm:spPr/>
      <dgm:t>
        <a:bodyPr/>
        <a:lstStyle/>
        <a:p>
          <a:endParaRPr lang="ru-RU"/>
        </a:p>
      </dgm:t>
    </dgm:pt>
    <dgm:pt modelId="{D200C466-421E-4BCA-8C3E-740342A5B973}" type="sibTrans" cxnId="{788C5BC1-97F8-4BF8-826B-9D7BF42BF4E9}">
      <dgm:prSet/>
      <dgm:spPr/>
      <dgm:t>
        <a:bodyPr/>
        <a:lstStyle/>
        <a:p>
          <a:endParaRPr lang="ru-RU"/>
        </a:p>
      </dgm:t>
    </dgm:pt>
    <dgm:pt modelId="{099E605A-B4D3-46CB-99AD-EB472E7B8F27}" type="pres">
      <dgm:prSet presAssocID="{E470C98D-22D4-4EB7-969F-4BBCC49DEB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8F9A0-1DA1-4DF8-8B65-9A34CD71D635}" type="pres">
      <dgm:prSet presAssocID="{BCE1B7D4-9E1C-49A2-B270-D86BCDC3679F}" presName="parentLin" presStyleCnt="0"/>
      <dgm:spPr/>
    </dgm:pt>
    <dgm:pt modelId="{3A538210-D5BC-409B-A304-08FDACA77FAF}" type="pres">
      <dgm:prSet presAssocID="{BCE1B7D4-9E1C-49A2-B270-D86BCDC3679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492EFEC-8DC8-4965-B16F-9242DAE6245C}" type="pres">
      <dgm:prSet presAssocID="{BCE1B7D4-9E1C-49A2-B270-D86BCDC3679F}" presName="parentText" presStyleLbl="node1" presStyleIdx="0" presStyleCnt="5" custScaleX="111604" custScaleY="122886" custLinFactNeighborX="-4347" custLinFactNeighborY="4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E531-D5F6-45CB-9CC9-817597DF0412}" type="pres">
      <dgm:prSet presAssocID="{BCE1B7D4-9E1C-49A2-B270-D86BCDC3679F}" presName="negativeSpace" presStyleCnt="0"/>
      <dgm:spPr/>
    </dgm:pt>
    <dgm:pt modelId="{9C26D301-8F37-49FB-8F2F-1DD0E3687223}" type="pres">
      <dgm:prSet presAssocID="{BCE1B7D4-9E1C-49A2-B270-D86BCDC3679F}" presName="childText" presStyleLbl="conFgAcc1" presStyleIdx="0" presStyleCnt="5" custScaleX="85614">
        <dgm:presLayoutVars>
          <dgm:bulletEnabled val="1"/>
        </dgm:presLayoutVars>
      </dgm:prSet>
      <dgm:spPr>
        <a:xfrm>
          <a:off x="0" y="347048"/>
          <a:ext cx="4176497" cy="478800"/>
        </a:xfrm>
        <a:prstGeom prst="rect">
          <a:avLst/>
        </a:prstGeom>
      </dgm:spPr>
    </dgm:pt>
    <dgm:pt modelId="{C199E3FA-2B24-4BD6-90D6-346F3FD2B9DE}" type="pres">
      <dgm:prSet presAssocID="{8CA69DDA-572D-45DC-8F4E-29F61EDB91BD}" presName="spaceBetweenRectangles" presStyleCnt="0"/>
      <dgm:spPr/>
    </dgm:pt>
    <dgm:pt modelId="{F56A7853-933B-476D-9303-20975D17BD5E}" type="pres">
      <dgm:prSet presAssocID="{62A115E8-E408-4250-8054-3353882F694A}" presName="parentLin" presStyleCnt="0"/>
      <dgm:spPr/>
    </dgm:pt>
    <dgm:pt modelId="{9255EB60-33FA-41BE-9798-3D94F329305B}" type="pres">
      <dgm:prSet presAssocID="{62A115E8-E408-4250-8054-3353882F69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B7D32EB-1D51-4158-B01A-489AD911EFAC}" type="pres">
      <dgm:prSet presAssocID="{62A115E8-E408-4250-8054-3353882F694A}" presName="parentText" presStyleLbl="node1" presStyleIdx="1" presStyleCnt="5" custScaleX="109660" custScaleY="109403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73A56-6DA2-43EC-97EC-00FDCFF251C0}" type="pres">
      <dgm:prSet presAssocID="{62A115E8-E408-4250-8054-3353882F694A}" presName="negativeSpace" presStyleCnt="0"/>
      <dgm:spPr/>
    </dgm:pt>
    <dgm:pt modelId="{4E3A50EA-0F39-419F-9ECC-5E5F38FFE856}" type="pres">
      <dgm:prSet presAssocID="{62A115E8-E408-4250-8054-3353882F694A}" presName="childText" presStyleLbl="conFgAcc1" presStyleIdx="1" presStyleCnt="5" custScaleX="85614">
        <dgm:presLayoutVars>
          <dgm:bulletEnabled val="1"/>
        </dgm:presLayoutVars>
      </dgm:prSet>
      <dgm:spPr>
        <a:xfrm>
          <a:off x="0" y="1261628"/>
          <a:ext cx="4176497" cy="478800"/>
        </a:xfrm>
        <a:prstGeom prst="rect">
          <a:avLst/>
        </a:prstGeom>
      </dgm:spPr>
    </dgm:pt>
    <dgm:pt modelId="{5DB69CEC-E8B0-42C4-BF33-616B0AEFBA52}" type="pres">
      <dgm:prSet presAssocID="{C9E6C90E-EDE2-4327-9DD3-D0CDDF8108D8}" presName="spaceBetweenRectangles" presStyleCnt="0"/>
      <dgm:spPr/>
    </dgm:pt>
    <dgm:pt modelId="{38A35D0B-7DBD-4BEC-A81F-825282C5C6D9}" type="pres">
      <dgm:prSet presAssocID="{A1B37F0D-BEAD-4D1A-BBFB-97AE07E14C16}" presName="parentLin" presStyleCnt="0"/>
      <dgm:spPr/>
    </dgm:pt>
    <dgm:pt modelId="{5E4D5E82-A7DD-466A-8756-35C2AAF2A61B}" type="pres">
      <dgm:prSet presAssocID="{A1B37F0D-BEAD-4D1A-BBFB-97AE07E14C1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52DDA16-8560-4ADA-AACE-5C483EAA8C67}" type="pres">
      <dgm:prSet presAssocID="{A1B37F0D-BEAD-4D1A-BBFB-97AE07E14C16}" presName="parentText" presStyleLbl="node1" presStyleIdx="2" presStyleCnt="5" custScaleX="109660" custScaleY="114002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3D547-C200-48E0-BAA7-29EE0791B2AC}" type="pres">
      <dgm:prSet presAssocID="{A1B37F0D-BEAD-4D1A-BBFB-97AE07E14C16}" presName="negativeSpace" presStyleCnt="0"/>
      <dgm:spPr/>
    </dgm:pt>
    <dgm:pt modelId="{DF0921DA-311B-48D7-9611-105D0EE4CA6A}" type="pres">
      <dgm:prSet presAssocID="{A1B37F0D-BEAD-4D1A-BBFB-97AE07E14C16}" presName="childText" presStyleLbl="conFgAcc1" presStyleIdx="2" presStyleCnt="5" custScaleX="85239">
        <dgm:presLayoutVars>
          <dgm:bulletEnabled val="1"/>
        </dgm:presLayoutVars>
      </dgm:prSet>
      <dgm:spPr>
        <a:xfrm>
          <a:off x="0" y="2202002"/>
          <a:ext cx="4158203" cy="478800"/>
        </a:xfrm>
        <a:prstGeom prst="rect">
          <a:avLst/>
        </a:prstGeom>
      </dgm:spPr>
    </dgm:pt>
    <dgm:pt modelId="{0023949B-E1A4-42B3-8405-DE6E2810DC36}" type="pres">
      <dgm:prSet presAssocID="{CC779883-3A99-48E1-A303-E4B8DA2B4979}" presName="spaceBetweenRectangles" presStyleCnt="0"/>
      <dgm:spPr/>
    </dgm:pt>
    <dgm:pt modelId="{D92B4838-4BFE-48BF-9716-D8BDD49F0846}" type="pres">
      <dgm:prSet presAssocID="{F74888D3-DE57-4933-8321-92FD38A76861}" presName="parentLin" presStyleCnt="0"/>
      <dgm:spPr/>
    </dgm:pt>
    <dgm:pt modelId="{1BDDD8E7-5CC6-4CCA-AC61-70AD7D7314DE}" type="pres">
      <dgm:prSet presAssocID="{F74888D3-DE57-4933-8321-92FD38A7686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56F6874-5C8E-42AD-8894-D3D15F39502F}" type="pres">
      <dgm:prSet presAssocID="{F74888D3-DE57-4933-8321-92FD38A76861}" presName="parentText" presStyleLbl="node1" presStyleIdx="3" presStyleCnt="5" custScaleX="108347" custScaleY="100397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8331B-E314-4107-922A-5E35E63DBEC0}" type="pres">
      <dgm:prSet presAssocID="{F74888D3-DE57-4933-8321-92FD38A76861}" presName="negativeSpace" presStyleCnt="0"/>
      <dgm:spPr/>
    </dgm:pt>
    <dgm:pt modelId="{F267C0DA-2D58-4976-A3C9-34AE0688FDE5}" type="pres">
      <dgm:prSet presAssocID="{F74888D3-DE57-4933-8321-92FD38A76861}" presName="childText" presStyleLbl="conFgAcc1" presStyleIdx="3" presStyleCnt="5" custScaleX="85613">
        <dgm:presLayoutVars>
          <dgm:bulletEnabled val="1"/>
        </dgm:presLayoutVars>
      </dgm:prSet>
      <dgm:spPr>
        <a:xfrm>
          <a:off x="0" y="3066069"/>
          <a:ext cx="4176448" cy="478800"/>
        </a:xfrm>
        <a:prstGeom prst="rect">
          <a:avLst/>
        </a:prstGeom>
      </dgm:spPr>
    </dgm:pt>
    <dgm:pt modelId="{02A21E09-49A0-429F-A7C7-6B9CAB97ED47}" type="pres">
      <dgm:prSet presAssocID="{D200C466-421E-4BCA-8C3E-740342A5B973}" presName="spaceBetweenRectangles" presStyleCnt="0"/>
      <dgm:spPr/>
    </dgm:pt>
    <dgm:pt modelId="{57136BAC-6D96-429E-ADA8-314DDE1E9A4F}" type="pres">
      <dgm:prSet presAssocID="{C0372BDC-4F9D-4F43-8E60-21B5DDDD3FE4}" presName="parentLin" presStyleCnt="0"/>
      <dgm:spPr/>
    </dgm:pt>
    <dgm:pt modelId="{AE4E094A-A1DF-40D5-8D14-22F78805A011}" type="pres">
      <dgm:prSet presAssocID="{C0372BDC-4F9D-4F43-8E60-21B5DDDD3FE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1C46E4A-7680-42C7-82AE-FB4C7457132F}" type="pres">
      <dgm:prSet presAssocID="{C0372BDC-4F9D-4F43-8E60-21B5DDDD3FE4}" presName="parentText" presStyleLbl="node1" presStyleIdx="4" presStyleCnt="5" custScaleX="105009" custScaleY="97093" custLinFactNeighborX="8696" custLinFactNeighborY="14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CAE2B-6249-4773-9835-2299511C1240}" type="pres">
      <dgm:prSet presAssocID="{C0372BDC-4F9D-4F43-8E60-21B5DDDD3FE4}" presName="negativeSpace" presStyleCnt="0"/>
      <dgm:spPr/>
    </dgm:pt>
    <dgm:pt modelId="{E81C390E-4C1B-4464-A9E8-873A827310CD}" type="pres">
      <dgm:prSet presAssocID="{C0372BDC-4F9D-4F43-8E60-21B5DDDD3FE4}" presName="childText" presStyleLbl="conFgAcc1" presStyleIdx="4" presStyleCnt="5" custScaleX="85613">
        <dgm:presLayoutVars>
          <dgm:bulletEnabled val="1"/>
        </dgm:presLayoutVars>
      </dgm:prSet>
      <dgm:spPr>
        <a:xfrm>
          <a:off x="0" y="3911604"/>
          <a:ext cx="4176448" cy="478800"/>
        </a:xfrm>
        <a:prstGeom prst="rect">
          <a:avLst/>
        </a:prstGeom>
      </dgm:spPr>
    </dgm:pt>
  </dgm:ptLst>
  <dgm:cxnLst>
    <dgm:cxn modelId="{8DD13BA2-C4D5-4466-AAA0-02F50FA9C0E4}" type="presOf" srcId="{BCE1B7D4-9E1C-49A2-B270-D86BCDC3679F}" destId="{3492EFEC-8DC8-4965-B16F-9242DAE6245C}" srcOrd="1" destOrd="0" presId="urn:microsoft.com/office/officeart/2005/8/layout/list1"/>
    <dgm:cxn modelId="{69904E44-247D-46F0-8655-1AEA171B6B2F}" type="presOf" srcId="{A1B37F0D-BEAD-4D1A-BBFB-97AE07E14C16}" destId="{5E4D5E82-A7DD-466A-8756-35C2AAF2A61B}" srcOrd="0" destOrd="0" presId="urn:microsoft.com/office/officeart/2005/8/layout/list1"/>
    <dgm:cxn modelId="{8D6C24B9-AF7B-4D7C-8FAB-01646061A2E2}" type="presOf" srcId="{C0372BDC-4F9D-4F43-8E60-21B5DDDD3FE4}" destId="{61C46E4A-7680-42C7-82AE-FB4C7457132F}" srcOrd="1" destOrd="0" presId="urn:microsoft.com/office/officeart/2005/8/layout/list1"/>
    <dgm:cxn modelId="{A233C79A-CFCB-43A4-917A-B57D06A00B4C}" type="presOf" srcId="{62A115E8-E408-4250-8054-3353882F694A}" destId="{9255EB60-33FA-41BE-9798-3D94F329305B}" srcOrd="0" destOrd="0" presId="urn:microsoft.com/office/officeart/2005/8/layout/list1"/>
    <dgm:cxn modelId="{A7950A6A-A411-404C-AB4F-8008898C35D8}" type="presOf" srcId="{F74888D3-DE57-4933-8321-92FD38A76861}" destId="{1BDDD8E7-5CC6-4CCA-AC61-70AD7D7314DE}" srcOrd="0" destOrd="0" presId="urn:microsoft.com/office/officeart/2005/8/layout/list1"/>
    <dgm:cxn modelId="{BDB96EB3-BE40-4F7A-8C0C-F38738976584}" type="presOf" srcId="{E470C98D-22D4-4EB7-969F-4BBCC49DEB1B}" destId="{099E605A-B4D3-46CB-99AD-EB472E7B8F27}" srcOrd="0" destOrd="0" presId="urn:microsoft.com/office/officeart/2005/8/layout/list1"/>
    <dgm:cxn modelId="{26FD710D-DB77-4409-837A-F6E26AE36961}" type="presOf" srcId="{C0372BDC-4F9D-4F43-8E60-21B5DDDD3FE4}" destId="{AE4E094A-A1DF-40D5-8D14-22F78805A011}" srcOrd="0" destOrd="0" presId="urn:microsoft.com/office/officeart/2005/8/layout/list1"/>
    <dgm:cxn modelId="{89ADF6E6-60EC-4F66-865E-6C09356A2E09}" srcId="{E470C98D-22D4-4EB7-969F-4BBCC49DEB1B}" destId="{62A115E8-E408-4250-8054-3353882F694A}" srcOrd="1" destOrd="0" parTransId="{81F268BB-83C1-43E2-BAF9-0E9A77F4518D}" sibTransId="{C9E6C90E-EDE2-4327-9DD3-D0CDDF8108D8}"/>
    <dgm:cxn modelId="{A78D3CC3-E451-4247-A5EE-5E2F921B23AC}" srcId="{E470C98D-22D4-4EB7-969F-4BBCC49DEB1B}" destId="{C0372BDC-4F9D-4F43-8E60-21B5DDDD3FE4}" srcOrd="4" destOrd="0" parTransId="{3C5BD868-3D63-487C-BB0A-9823093BFC0B}" sibTransId="{D1C168F0-7DEB-408C-B237-8599FFAE8D3C}"/>
    <dgm:cxn modelId="{AE4BFF7D-024B-428A-9942-C9106BBEA0BC}" type="presOf" srcId="{A1B37F0D-BEAD-4D1A-BBFB-97AE07E14C16}" destId="{052DDA16-8560-4ADA-AACE-5C483EAA8C67}" srcOrd="1" destOrd="0" presId="urn:microsoft.com/office/officeart/2005/8/layout/list1"/>
    <dgm:cxn modelId="{788C5BC1-97F8-4BF8-826B-9D7BF42BF4E9}" srcId="{E470C98D-22D4-4EB7-969F-4BBCC49DEB1B}" destId="{F74888D3-DE57-4933-8321-92FD38A76861}" srcOrd="3" destOrd="0" parTransId="{F7B66873-2164-4FF6-9184-759F4B0075C4}" sibTransId="{D200C466-421E-4BCA-8C3E-740342A5B973}"/>
    <dgm:cxn modelId="{C467B2B3-C484-4FEA-A5B5-D00068F9CDEA}" srcId="{E470C98D-22D4-4EB7-969F-4BBCC49DEB1B}" destId="{BCE1B7D4-9E1C-49A2-B270-D86BCDC3679F}" srcOrd="0" destOrd="0" parTransId="{39D68227-ACC4-42D2-84E9-52F850684F7D}" sibTransId="{8CA69DDA-572D-45DC-8F4E-29F61EDB91BD}"/>
    <dgm:cxn modelId="{748C87AB-6295-4C87-B560-1F1B4797A3BE}" type="presOf" srcId="{BCE1B7D4-9E1C-49A2-B270-D86BCDC3679F}" destId="{3A538210-D5BC-409B-A304-08FDACA77FAF}" srcOrd="0" destOrd="0" presId="urn:microsoft.com/office/officeart/2005/8/layout/list1"/>
    <dgm:cxn modelId="{919A1AE4-FC8B-4BDC-867D-D7AF20900E75}" srcId="{E470C98D-22D4-4EB7-969F-4BBCC49DEB1B}" destId="{A1B37F0D-BEAD-4D1A-BBFB-97AE07E14C16}" srcOrd="2" destOrd="0" parTransId="{FFBE966B-55C0-49DE-A412-51B2980B978E}" sibTransId="{CC779883-3A99-48E1-A303-E4B8DA2B4979}"/>
    <dgm:cxn modelId="{7DEA96DA-0B83-494E-ABA5-4AA3897A0AE1}" type="presOf" srcId="{F74888D3-DE57-4933-8321-92FD38A76861}" destId="{656F6874-5C8E-42AD-8894-D3D15F39502F}" srcOrd="1" destOrd="0" presId="urn:microsoft.com/office/officeart/2005/8/layout/list1"/>
    <dgm:cxn modelId="{366B6C89-FF16-49DF-B548-03215E9D76FC}" type="presOf" srcId="{62A115E8-E408-4250-8054-3353882F694A}" destId="{EB7D32EB-1D51-4158-B01A-489AD911EFAC}" srcOrd="1" destOrd="0" presId="urn:microsoft.com/office/officeart/2005/8/layout/list1"/>
    <dgm:cxn modelId="{6BDB9C3D-9148-465D-B022-81569AF82C0D}" type="presParOf" srcId="{099E605A-B4D3-46CB-99AD-EB472E7B8F27}" destId="{5A58F9A0-1DA1-4DF8-8B65-9A34CD71D635}" srcOrd="0" destOrd="0" presId="urn:microsoft.com/office/officeart/2005/8/layout/list1"/>
    <dgm:cxn modelId="{C93955FE-ED2A-4F0A-8440-B8AFFA8564EC}" type="presParOf" srcId="{5A58F9A0-1DA1-4DF8-8B65-9A34CD71D635}" destId="{3A538210-D5BC-409B-A304-08FDACA77FAF}" srcOrd="0" destOrd="0" presId="urn:microsoft.com/office/officeart/2005/8/layout/list1"/>
    <dgm:cxn modelId="{C4D2807A-4D40-4961-9C40-8C9AA67C5A82}" type="presParOf" srcId="{5A58F9A0-1DA1-4DF8-8B65-9A34CD71D635}" destId="{3492EFEC-8DC8-4965-B16F-9242DAE6245C}" srcOrd="1" destOrd="0" presId="urn:microsoft.com/office/officeart/2005/8/layout/list1"/>
    <dgm:cxn modelId="{9132AC50-911D-437D-BC76-197EAE94CD9F}" type="presParOf" srcId="{099E605A-B4D3-46CB-99AD-EB472E7B8F27}" destId="{A4FEE531-D5F6-45CB-9CC9-817597DF0412}" srcOrd="1" destOrd="0" presId="urn:microsoft.com/office/officeart/2005/8/layout/list1"/>
    <dgm:cxn modelId="{34CFE956-8E99-46CC-B115-3278AD141AC1}" type="presParOf" srcId="{099E605A-B4D3-46CB-99AD-EB472E7B8F27}" destId="{9C26D301-8F37-49FB-8F2F-1DD0E3687223}" srcOrd="2" destOrd="0" presId="urn:microsoft.com/office/officeart/2005/8/layout/list1"/>
    <dgm:cxn modelId="{9FA6C3E9-4FD2-40BC-ADC2-BDF12214E466}" type="presParOf" srcId="{099E605A-B4D3-46CB-99AD-EB472E7B8F27}" destId="{C199E3FA-2B24-4BD6-90D6-346F3FD2B9DE}" srcOrd="3" destOrd="0" presId="urn:microsoft.com/office/officeart/2005/8/layout/list1"/>
    <dgm:cxn modelId="{6A24FF77-F118-469B-AEB0-49BCE3D6D1B6}" type="presParOf" srcId="{099E605A-B4D3-46CB-99AD-EB472E7B8F27}" destId="{F56A7853-933B-476D-9303-20975D17BD5E}" srcOrd="4" destOrd="0" presId="urn:microsoft.com/office/officeart/2005/8/layout/list1"/>
    <dgm:cxn modelId="{604E3841-FB21-4D62-AD42-4D3CD71078E0}" type="presParOf" srcId="{F56A7853-933B-476D-9303-20975D17BD5E}" destId="{9255EB60-33FA-41BE-9798-3D94F329305B}" srcOrd="0" destOrd="0" presId="urn:microsoft.com/office/officeart/2005/8/layout/list1"/>
    <dgm:cxn modelId="{B48188A7-8444-4FBB-BFC3-E8AAD161FA18}" type="presParOf" srcId="{F56A7853-933B-476D-9303-20975D17BD5E}" destId="{EB7D32EB-1D51-4158-B01A-489AD911EFAC}" srcOrd="1" destOrd="0" presId="urn:microsoft.com/office/officeart/2005/8/layout/list1"/>
    <dgm:cxn modelId="{DFE8AF58-3D52-47E9-9C0A-F260C77870A2}" type="presParOf" srcId="{099E605A-B4D3-46CB-99AD-EB472E7B8F27}" destId="{0F973A56-6DA2-43EC-97EC-00FDCFF251C0}" srcOrd="5" destOrd="0" presId="urn:microsoft.com/office/officeart/2005/8/layout/list1"/>
    <dgm:cxn modelId="{6CB017E7-196E-4881-B98F-72670F0F6638}" type="presParOf" srcId="{099E605A-B4D3-46CB-99AD-EB472E7B8F27}" destId="{4E3A50EA-0F39-419F-9ECC-5E5F38FFE856}" srcOrd="6" destOrd="0" presId="urn:microsoft.com/office/officeart/2005/8/layout/list1"/>
    <dgm:cxn modelId="{A7FC7006-6A7B-4B4A-9AC8-DA9FF81120E0}" type="presParOf" srcId="{099E605A-B4D3-46CB-99AD-EB472E7B8F27}" destId="{5DB69CEC-E8B0-42C4-BF33-616B0AEFBA52}" srcOrd="7" destOrd="0" presId="urn:microsoft.com/office/officeart/2005/8/layout/list1"/>
    <dgm:cxn modelId="{23D89236-FAB5-4FC2-A442-077FE9B85835}" type="presParOf" srcId="{099E605A-B4D3-46CB-99AD-EB472E7B8F27}" destId="{38A35D0B-7DBD-4BEC-A81F-825282C5C6D9}" srcOrd="8" destOrd="0" presId="urn:microsoft.com/office/officeart/2005/8/layout/list1"/>
    <dgm:cxn modelId="{04DBC344-577B-4368-8AB0-8F34F0D5B7A6}" type="presParOf" srcId="{38A35D0B-7DBD-4BEC-A81F-825282C5C6D9}" destId="{5E4D5E82-A7DD-466A-8756-35C2AAF2A61B}" srcOrd="0" destOrd="0" presId="urn:microsoft.com/office/officeart/2005/8/layout/list1"/>
    <dgm:cxn modelId="{7E5364F7-0926-4CF1-83A2-EA02674055E3}" type="presParOf" srcId="{38A35D0B-7DBD-4BEC-A81F-825282C5C6D9}" destId="{052DDA16-8560-4ADA-AACE-5C483EAA8C67}" srcOrd="1" destOrd="0" presId="urn:microsoft.com/office/officeart/2005/8/layout/list1"/>
    <dgm:cxn modelId="{A8CB13F1-9EE7-41B6-AF16-3154D7403B49}" type="presParOf" srcId="{099E605A-B4D3-46CB-99AD-EB472E7B8F27}" destId="{05D3D547-C200-48E0-BAA7-29EE0791B2AC}" srcOrd="9" destOrd="0" presId="urn:microsoft.com/office/officeart/2005/8/layout/list1"/>
    <dgm:cxn modelId="{390D1CC1-7D51-494F-B7E5-460BC4DC1489}" type="presParOf" srcId="{099E605A-B4D3-46CB-99AD-EB472E7B8F27}" destId="{DF0921DA-311B-48D7-9611-105D0EE4CA6A}" srcOrd="10" destOrd="0" presId="urn:microsoft.com/office/officeart/2005/8/layout/list1"/>
    <dgm:cxn modelId="{BA8F833C-9E62-49D3-BE25-DBBEBD111517}" type="presParOf" srcId="{099E605A-B4D3-46CB-99AD-EB472E7B8F27}" destId="{0023949B-E1A4-42B3-8405-DE6E2810DC36}" srcOrd="11" destOrd="0" presId="urn:microsoft.com/office/officeart/2005/8/layout/list1"/>
    <dgm:cxn modelId="{52DBEF42-8C46-4BE4-A6AA-FF25AB3AB711}" type="presParOf" srcId="{099E605A-B4D3-46CB-99AD-EB472E7B8F27}" destId="{D92B4838-4BFE-48BF-9716-D8BDD49F0846}" srcOrd="12" destOrd="0" presId="urn:microsoft.com/office/officeart/2005/8/layout/list1"/>
    <dgm:cxn modelId="{02500309-B75F-4522-92F2-F486EA476ED4}" type="presParOf" srcId="{D92B4838-4BFE-48BF-9716-D8BDD49F0846}" destId="{1BDDD8E7-5CC6-4CCA-AC61-70AD7D7314DE}" srcOrd="0" destOrd="0" presId="urn:microsoft.com/office/officeart/2005/8/layout/list1"/>
    <dgm:cxn modelId="{A4707EFD-F338-4676-B16E-956CEE70C7EE}" type="presParOf" srcId="{D92B4838-4BFE-48BF-9716-D8BDD49F0846}" destId="{656F6874-5C8E-42AD-8894-D3D15F39502F}" srcOrd="1" destOrd="0" presId="urn:microsoft.com/office/officeart/2005/8/layout/list1"/>
    <dgm:cxn modelId="{4A925C3B-C6D7-4AA3-9690-DD45630A35C1}" type="presParOf" srcId="{099E605A-B4D3-46CB-99AD-EB472E7B8F27}" destId="{F608331B-E314-4107-922A-5E35E63DBEC0}" srcOrd="13" destOrd="0" presId="urn:microsoft.com/office/officeart/2005/8/layout/list1"/>
    <dgm:cxn modelId="{77641E3B-CF5B-4990-AFB8-28453CB341F8}" type="presParOf" srcId="{099E605A-B4D3-46CB-99AD-EB472E7B8F27}" destId="{F267C0DA-2D58-4976-A3C9-34AE0688FDE5}" srcOrd="14" destOrd="0" presId="urn:microsoft.com/office/officeart/2005/8/layout/list1"/>
    <dgm:cxn modelId="{F7FB4378-5B95-4702-B732-33E3CA1AE51E}" type="presParOf" srcId="{099E605A-B4D3-46CB-99AD-EB472E7B8F27}" destId="{02A21E09-49A0-429F-A7C7-6B9CAB97ED47}" srcOrd="15" destOrd="0" presId="urn:microsoft.com/office/officeart/2005/8/layout/list1"/>
    <dgm:cxn modelId="{46A6DF03-790E-4343-8105-5DEC3449BDE6}" type="presParOf" srcId="{099E605A-B4D3-46CB-99AD-EB472E7B8F27}" destId="{57136BAC-6D96-429E-ADA8-314DDE1E9A4F}" srcOrd="16" destOrd="0" presId="urn:microsoft.com/office/officeart/2005/8/layout/list1"/>
    <dgm:cxn modelId="{A77856D5-17B4-4208-8FE4-B3A18362D836}" type="presParOf" srcId="{57136BAC-6D96-429E-ADA8-314DDE1E9A4F}" destId="{AE4E094A-A1DF-40D5-8D14-22F78805A011}" srcOrd="0" destOrd="0" presId="urn:microsoft.com/office/officeart/2005/8/layout/list1"/>
    <dgm:cxn modelId="{AFB54EEA-DCA0-4323-88BC-6228EB9924F5}" type="presParOf" srcId="{57136BAC-6D96-429E-ADA8-314DDE1E9A4F}" destId="{61C46E4A-7680-42C7-82AE-FB4C7457132F}" srcOrd="1" destOrd="0" presId="urn:microsoft.com/office/officeart/2005/8/layout/list1"/>
    <dgm:cxn modelId="{180D669C-93BD-4E57-A2CD-94B06605AC63}" type="presParOf" srcId="{099E605A-B4D3-46CB-99AD-EB472E7B8F27}" destId="{CE5CAE2B-6249-4773-9835-2299511C1240}" srcOrd="17" destOrd="0" presId="urn:microsoft.com/office/officeart/2005/8/layout/list1"/>
    <dgm:cxn modelId="{267BE63F-04AE-4AC9-B83A-4659F2D6C0EC}" type="presParOf" srcId="{099E605A-B4D3-46CB-99AD-EB472E7B8F27}" destId="{E81C390E-4C1B-4464-A9E8-873A827310C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D301-8F37-49FB-8F2F-1DD0E3687223}">
      <dsp:nvSpPr>
        <dsp:cNvPr id="0" name=""/>
        <dsp:cNvSpPr/>
      </dsp:nvSpPr>
      <dsp:spPr>
        <a:xfrm>
          <a:off x="0" y="360123"/>
          <a:ext cx="36911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2EFEC-8DC8-4965-B16F-9242DAE6245C}">
      <dsp:nvSpPr>
        <dsp:cNvPr id="0" name=""/>
        <dsp:cNvSpPr/>
      </dsp:nvSpPr>
      <dsp:spPr>
        <a:xfrm>
          <a:off x="150655" y="0"/>
          <a:ext cx="3368148" cy="643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71" tIns="0" rIns="11407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Образовательные программы</a:t>
          </a:r>
        </a:p>
      </dsp:txBody>
      <dsp:txXfrm>
        <a:off x="182056" y="31401"/>
        <a:ext cx="3305346" cy="580448"/>
      </dsp:txXfrm>
    </dsp:sp>
    <dsp:sp modelId="{4E3A50EA-0F39-419F-9ECC-5E5F38FFE856}">
      <dsp:nvSpPr>
        <dsp:cNvPr id="0" name=""/>
        <dsp:cNvSpPr/>
      </dsp:nvSpPr>
      <dsp:spPr>
        <a:xfrm>
          <a:off x="0" y="1490054"/>
          <a:ext cx="36911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D32EB-1D51-4158-B01A-489AD911EFAC}">
      <dsp:nvSpPr>
        <dsp:cNvPr id="0" name=""/>
        <dsp:cNvSpPr/>
      </dsp:nvSpPr>
      <dsp:spPr>
        <a:xfrm>
          <a:off x="157495" y="1047695"/>
          <a:ext cx="3309480" cy="710506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71" tIns="0" rIns="11407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Регулярные (кружки)</a:t>
          </a:r>
        </a:p>
      </dsp:txBody>
      <dsp:txXfrm>
        <a:off x="192179" y="1082379"/>
        <a:ext cx="3240112" cy="641138"/>
      </dsp:txXfrm>
    </dsp:sp>
    <dsp:sp modelId="{DF0921DA-311B-48D7-9611-105D0EE4CA6A}">
      <dsp:nvSpPr>
        <dsp:cNvPr id="0" name=""/>
        <dsp:cNvSpPr/>
      </dsp:nvSpPr>
      <dsp:spPr>
        <a:xfrm>
          <a:off x="0" y="2507964"/>
          <a:ext cx="367495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DDA16-8560-4ADA-AACE-5C483EAA8C67}">
      <dsp:nvSpPr>
        <dsp:cNvPr id="0" name=""/>
        <dsp:cNvSpPr/>
      </dsp:nvSpPr>
      <dsp:spPr>
        <a:xfrm>
          <a:off x="234313" y="2184946"/>
          <a:ext cx="3309480" cy="740374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71" tIns="0" rIns="11407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Профильные смены</a:t>
          </a:r>
        </a:p>
      </dsp:txBody>
      <dsp:txXfrm>
        <a:off x="270455" y="2221088"/>
        <a:ext cx="3237196" cy="668090"/>
      </dsp:txXfrm>
    </dsp:sp>
    <dsp:sp modelId="{F267C0DA-2D58-4976-A3C9-34AE0688FDE5}">
      <dsp:nvSpPr>
        <dsp:cNvPr id="0" name=""/>
        <dsp:cNvSpPr/>
      </dsp:nvSpPr>
      <dsp:spPr>
        <a:xfrm>
          <a:off x="0" y="3550055"/>
          <a:ext cx="369107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6874-5C8E-42AD-8894-D3D15F39502F}">
      <dsp:nvSpPr>
        <dsp:cNvPr id="0" name=""/>
        <dsp:cNvSpPr/>
      </dsp:nvSpPr>
      <dsp:spPr>
        <a:xfrm>
          <a:off x="234313" y="3273801"/>
          <a:ext cx="3269854" cy="652018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71" tIns="0" rIns="11407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С использованием ДОТ</a:t>
          </a:r>
        </a:p>
      </dsp:txBody>
      <dsp:txXfrm>
        <a:off x="266142" y="3305630"/>
        <a:ext cx="3206196" cy="5883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B76AB-C6DC-4AA1-B145-88A1D9EACFDD}">
      <dsp:nvSpPr>
        <dsp:cNvPr id="0" name=""/>
        <dsp:cNvSpPr/>
      </dsp:nvSpPr>
      <dsp:spPr>
        <a:xfrm rot="5400000">
          <a:off x="2192170" y="426357"/>
          <a:ext cx="1453306" cy="1264376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16 -72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часа</a:t>
          </a:r>
        </a:p>
      </dsp:txBody>
      <dsp:txXfrm rot="-5400000">
        <a:off x="2483667" y="558367"/>
        <a:ext cx="870312" cy="1000359"/>
      </dsp:txXfrm>
    </dsp:sp>
    <dsp:sp modelId="{08F47F66-2A56-4D07-9AC6-C05DA90676BB}">
      <dsp:nvSpPr>
        <dsp:cNvPr id="0" name=""/>
        <dsp:cNvSpPr/>
      </dsp:nvSpPr>
      <dsp:spPr>
        <a:xfrm>
          <a:off x="3610013" y="639412"/>
          <a:ext cx="1621890" cy="871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41F69-5318-496E-92CA-FDAC4999673C}">
      <dsp:nvSpPr>
        <dsp:cNvPr id="0" name=""/>
        <dsp:cNvSpPr/>
      </dsp:nvSpPr>
      <dsp:spPr>
        <a:xfrm rot="5400000">
          <a:off x="847277" y="443216"/>
          <a:ext cx="1453306" cy="1264376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7-14 дней</a:t>
          </a:r>
        </a:p>
      </dsp:txBody>
      <dsp:txXfrm rot="-5400000">
        <a:off x="1138774" y="575226"/>
        <a:ext cx="870312" cy="1000359"/>
      </dsp:txXfrm>
    </dsp:sp>
    <dsp:sp modelId="{42015D66-5716-49B0-97F3-C9B46B98AC4B}">
      <dsp:nvSpPr>
        <dsp:cNvPr id="0" name=""/>
        <dsp:cNvSpPr/>
      </dsp:nvSpPr>
      <dsp:spPr>
        <a:xfrm rot="5400000">
          <a:off x="1511873" y="1737801"/>
          <a:ext cx="1453306" cy="1177539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4-5 часов</a:t>
          </a:r>
        </a:p>
      </dsp:txBody>
      <dsp:txXfrm rot="-5400000">
        <a:off x="1827393" y="1819155"/>
        <a:ext cx="822265" cy="1014832"/>
      </dsp:txXfrm>
    </dsp:sp>
    <dsp:sp modelId="{BE6CCCCF-EB94-4D2E-8B1D-197D192B5D86}">
      <dsp:nvSpPr>
        <dsp:cNvPr id="0" name=""/>
        <dsp:cNvSpPr/>
      </dsp:nvSpPr>
      <dsp:spPr>
        <a:xfrm>
          <a:off x="0" y="1872979"/>
          <a:ext cx="1569571" cy="871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B5C6C-61D7-4417-94C8-92D52BD5D2AB}">
      <dsp:nvSpPr>
        <dsp:cNvPr id="0" name=""/>
        <dsp:cNvSpPr/>
      </dsp:nvSpPr>
      <dsp:spPr>
        <a:xfrm rot="5400000">
          <a:off x="2892952" y="1676782"/>
          <a:ext cx="1453306" cy="1264376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Лекции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Мастер-классы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Тренинги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Экскурсии </a:t>
          </a:r>
        </a:p>
      </dsp:txBody>
      <dsp:txXfrm rot="-5400000">
        <a:off x="3184449" y="1808792"/>
        <a:ext cx="870312" cy="10003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9C15D-A8F1-46E1-85E5-B0CE9BDDF9B6}">
      <dsp:nvSpPr>
        <dsp:cNvPr id="0" name=""/>
        <dsp:cNvSpPr/>
      </dsp:nvSpPr>
      <dsp:spPr>
        <a:xfrm>
          <a:off x="836" y="168353"/>
          <a:ext cx="1380459" cy="1511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Обучение</a:t>
          </a:r>
        </a:p>
      </dsp:txBody>
      <dsp:txXfrm>
        <a:off x="203000" y="389767"/>
        <a:ext cx="976131" cy="1069080"/>
      </dsp:txXfrm>
    </dsp:sp>
    <dsp:sp modelId="{2890D877-544E-4FED-A14F-54D3C5F2EF1E}">
      <dsp:nvSpPr>
        <dsp:cNvPr id="0" name=""/>
        <dsp:cNvSpPr/>
      </dsp:nvSpPr>
      <dsp:spPr>
        <a:xfrm rot="21558270">
          <a:off x="1526556" y="709882"/>
          <a:ext cx="308088" cy="404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526559" y="791408"/>
        <a:ext cx="215662" cy="242896"/>
      </dsp:txXfrm>
    </dsp:sp>
    <dsp:sp modelId="{8A9A85E3-636F-4328-B72C-0D19B8EC653B}">
      <dsp:nvSpPr>
        <dsp:cNvPr id="0" name=""/>
        <dsp:cNvSpPr/>
      </dsp:nvSpPr>
      <dsp:spPr>
        <a:xfrm>
          <a:off x="1962470" y="128273"/>
          <a:ext cx="1367552" cy="1544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Досуг </a:t>
          </a:r>
        </a:p>
      </dsp:txBody>
      <dsp:txXfrm>
        <a:off x="2162743" y="354474"/>
        <a:ext cx="967006" cy="1092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D301-8F37-49FB-8F2F-1DD0E3687223}">
      <dsp:nvSpPr>
        <dsp:cNvPr id="0" name=""/>
        <dsp:cNvSpPr/>
      </dsp:nvSpPr>
      <dsp:spPr>
        <a:xfrm>
          <a:off x="0" y="267262"/>
          <a:ext cx="36911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2EFEC-8DC8-4965-B16F-9242DAE6245C}">
      <dsp:nvSpPr>
        <dsp:cNvPr id="0" name=""/>
        <dsp:cNvSpPr/>
      </dsp:nvSpPr>
      <dsp:spPr>
        <a:xfrm>
          <a:off x="150655" y="0"/>
          <a:ext cx="3368148" cy="526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71" tIns="0" rIns="11407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Направления</a:t>
          </a:r>
          <a:r>
            <a:rPr lang="ru-RU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ru-RU" sz="18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деятельности</a:t>
          </a:r>
        </a:p>
      </dsp:txBody>
      <dsp:txXfrm>
        <a:off x="176347" y="25692"/>
        <a:ext cx="3316764" cy="474912"/>
      </dsp:txXfrm>
    </dsp:sp>
    <dsp:sp modelId="{4E3A50EA-0F39-419F-9ECC-5E5F38FFE856}">
      <dsp:nvSpPr>
        <dsp:cNvPr id="0" name=""/>
        <dsp:cNvSpPr/>
      </dsp:nvSpPr>
      <dsp:spPr>
        <a:xfrm>
          <a:off x="0" y="1133706"/>
          <a:ext cx="36911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D32EB-1D51-4158-B01A-489AD911EFAC}">
      <dsp:nvSpPr>
        <dsp:cNvPr id="0" name=""/>
        <dsp:cNvSpPr/>
      </dsp:nvSpPr>
      <dsp:spPr>
        <a:xfrm>
          <a:off x="157495" y="829821"/>
          <a:ext cx="3309480" cy="581323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71" tIns="0" rIns="11407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Наука</a:t>
          </a:r>
        </a:p>
      </dsp:txBody>
      <dsp:txXfrm>
        <a:off x="185873" y="858199"/>
        <a:ext cx="3252724" cy="524567"/>
      </dsp:txXfrm>
    </dsp:sp>
    <dsp:sp modelId="{DF0921DA-311B-48D7-9611-105D0EE4CA6A}">
      <dsp:nvSpPr>
        <dsp:cNvPr id="0" name=""/>
        <dsp:cNvSpPr/>
      </dsp:nvSpPr>
      <dsp:spPr>
        <a:xfrm>
          <a:off x="0" y="2024587"/>
          <a:ext cx="367495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DDA16-8560-4ADA-AACE-5C483EAA8C67}">
      <dsp:nvSpPr>
        <dsp:cNvPr id="0" name=""/>
        <dsp:cNvSpPr/>
      </dsp:nvSpPr>
      <dsp:spPr>
        <a:xfrm>
          <a:off x="234313" y="1760299"/>
          <a:ext cx="3309480" cy="605761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71" tIns="0" rIns="11407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Искусство</a:t>
          </a:r>
        </a:p>
      </dsp:txBody>
      <dsp:txXfrm>
        <a:off x="263884" y="1789870"/>
        <a:ext cx="3250338" cy="546619"/>
      </dsp:txXfrm>
    </dsp:sp>
    <dsp:sp modelId="{F267C0DA-2D58-4976-A3C9-34AE0688FDE5}">
      <dsp:nvSpPr>
        <dsp:cNvPr id="0" name=""/>
        <dsp:cNvSpPr/>
      </dsp:nvSpPr>
      <dsp:spPr>
        <a:xfrm>
          <a:off x="0" y="2843176"/>
          <a:ext cx="369107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6874-5C8E-42AD-8894-D3D15F39502F}">
      <dsp:nvSpPr>
        <dsp:cNvPr id="0" name=""/>
        <dsp:cNvSpPr/>
      </dsp:nvSpPr>
      <dsp:spPr>
        <a:xfrm>
          <a:off x="234313" y="2651180"/>
          <a:ext cx="3269854" cy="533469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71" tIns="0" rIns="11407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Спорт</a:t>
          </a:r>
        </a:p>
      </dsp:txBody>
      <dsp:txXfrm>
        <a:off x="260355" y="2677222"/>
        <a:ext cx="3217770" cy="481385"/>
      </dsp:txXfrm>
    </dsp:sp>
    <dsp:sp modelId="{E81C390E-4C1B-4464-A9E8-873A827310CD}">
      <dsp:nvSpPr>
        <dsp:cNvPr id="0" name=""/>
        <dsp:cNvSpPr/>
      </dsp:nvSpPr>
      <dsp:spPr>
        <a:xfrm>
          <a:off x="0" y="3644209"/>
          <a:ext cx="369107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46E4A-7680-42C7-82AE-FB4C7457132F}">
      <dsp:nvSpPr>
        <dsp:cNvPr id="0" name=""/>
        <dsp:cNvSpPr/>
      </dsp:nvSpPr>
      <dsp:spPr>
        <a:xfrm>
          <a:off x="234313" y="3469769"/>
          <a:ext cx="3169115" cy="515913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71" tIns="0" rIns="114071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+mn-ea"/>
              <a:cs typeface="+mn-cs"/>
            </a:rPr>
            <a:t>Техническое творчество</a:t>
          </a:r>
        </a:p>
      </dsp:txBody>
      <dsp:txXfrm>
        <a:off x="259498" y="3494954"/>
        <a:ext cx="3118745" cy="465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D301-8F37-49FB-8F2F-1DD0E3687223}">
      <dsp:nvSpPr>
        <dsp:cNvPr id="0" name=""/>
        <dsp:cNvSpPr/>
      </dsp:nvSpPr>
      <dsp:spPr>
        <a:xfrm>
          <a:off x="0" y="524077"/>
          <a:ext cx="417649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2EFEC-8DC8-4965-B16F-9242DAE6245C}">
      <dsp:nvSpPr>
        <dsp:cNvPr id="0" name=""/>
        <dsp:cNvSpPr/>
      </dsp:nvSpPr>
      <dsp:spPr>
        <a:xfrm>
          <a:off x="233311" y="80529"/>
          <a:ext cx="3811055" cy="7980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71" tIns="0" rIns="12907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/>
              <a:ea typeface="+mn-ea"/>
              <a:cs typeface="+mn-cs"/>
            </a:rPr>
            <a:t>Записаться на программу в ГИС «Навигатор дополнительного образования Архангельской области»</a:t>
          </a:r>
        </a:p>
      </dsp:txBody>
      <dsp:txXfrm>
        <a:off x="272270" y="119488"/>
        <a:ext cx="3733137" cy="720152"/>
      </dsp:txXfrm>
    </dsp:sp>
    <dsp:sp modelId="{4E3A50EA-0F39-419F-9ECC-5E5F38FFE856}">
      <dsp:nvSpPr>
        <dsp:cNvPr id="0" name=""/>
        <dsp:cNvSpPr/>
      </dsp:nvSpPr>
      <dsp:spPr>
        <a:xfrm>
          <a:off x="0" y="1583064"/>
          <a:ext cx="417649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D32EB-1D51-4158-B01A-489AD911EFAC}">
      <dsp:nvSpPr>
        <dsp:cNvPr id="0" name=""/>
        <dsp:cNvSpPr/>
      </dsp:nvSpPr>
      <dsp:spPr>
        <a:xfrm>
          <a:off x="265125" y="1289913"/>
          <a:ext cx="3744671" cy="710506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71" tIns="0" rIns="129071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dirty="0">
            <a:latin typeface="Calibri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latin typeface="Calibri"/>
              <a:ea typeface="+mn-ea"/>
              <a:cs typeface="+mn-cs"/>
            </a:rPr>
            <a:t>Ознакомиться с инструкцией по регистрации на сайте заочного обучения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latin typeface="Calibri"/>
              <a:ea typeface="+mn-ea"/>
              <a:cs typeface="+mn-cs"/>
            </a:rPr>
            <a:t>(официальный сайт, группа ВКонтакте)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Calibri"/>
            <a:ea typeface="+mn-ea"/>
            <a:cs typeface="+mn-cs"/>
          </a:endParaRPr>
        </a:p>
      </dsp:txBody>
      <dsp:txXfrm>
        <a:off x="299809" y="1324597"/>
        <a:ext cx="3675303" cy="641138"/>
      </dsp:txXfrm>
    </dsp:sp>
    <dsp:sp modelId="{DF0921DA-311B-48D7-9611-105D0EE4CA6A}">
      <dsp:nvSpPr>
        <dsp:cNvPr id="0" name=""/>
        <dsp:cNvSpPr/>
      </dsp:nvSpPr>
      <dsp:spPr>
        <a:xfrm>
          <a:off x="0" y="2671918"/>
          <a:ext cx="415820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DDA16-8560-4ADA-AACE-5C483EAA8C67}">
      <dsp:nvSpPr>
        <dsp:cNvPr id="0" name=""/>
        <dsp:cNvSpPr/>
      </dsp:nvSpPr>
      <dsp:spPr>
        <a:xfrm>
          <a:off x="265125" y="2348900"/>
          <a:ext cx="3744671" cy="74037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71" tIns="0" rIns="129071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Calibri"/>
              <a:ea typeface="+mn-ea"/>
              <a:cs typeface="+mn-cs"/>
            </a:rPr>
            <a:t>Пройти регистрацию на сайте заочного обучения АО ИОО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ea typeface="+mn-ea"/>
              <a:cs typeface="+mn-cs"/>
            </a:rPr>
            <a:t>do.onedu.ru</a:t>
          </a:r>
          <a:endParaRPr lang="ru-RU" sz="1800" kern="1200" dirty="0">
            <a:latin typeface="Calibri"/>
            <a:ea typeface="+mn-ea"/>
            <a:cs typeface="+mn-cs"/>
          </a:endParaRPr>
        </a:p>
      </dsp:txBody>
      <dsp:txXfrm>
        <a:off x="301267" y="2385042"/>
        <a:ext cx="3672387" cy="668090"/>
      </dsp:txXfrm>
    </dsp:sp>
    <dsp:sp modelId="{F267C0DA-2D58-4976-A3C9-34AE0688FDE5}">
      <dsp:nvSpPr>
        <dsp:cNvPr id="0" name=""/>
        <dsp:cNvSpPr/>
      </dsp:nvSpPr>
      <dsp:spPr>
        <a:xfrm>
          <a:off x="0" y="3672416"/>
          <a:ext cx="41764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6874-5C8E-42AD-8894-D3D15F39502F}">
      <dsp:nvSpPr>
        <dsp:cNvPr id="0" name=""/>
        <dsp:cNvSpPr/>
      </dsp:nvSpPr>
      <dsp:spPr>
        <a:xfrm>
          <a:off x="265125" y="3437754"/>
          <a:ext cx="3699835" cy="652018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71" tIns="0" rIns="12907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/>
              <a:ea typeface="+mn-ea"/>
              <a:cs typeface="+mn-cs"/>
            </a:rPr>
            <a:t>Просмотреть видеолекции и выполнить домашние задания</a:t>
          </a:r>
        </a:p>
      </dsp:txBody>
      <dsp:txXfrm>
        <a:off x="296954" y="3469583"/>
        <a:ext cx="3636177" cy="588360"/>
      </dsp:txXfrm>
    </dsp:sp>
    <dsp:sp modelId="{E81C390E-4C1B-4464-A9E8-873A827310CD}">
      <dsp:nvSpPr>
        <dsp:cNvPr id="0" name=""/>
        <dsp:cNvSpPr/>
      </dsp:nvSpPr>
      <dsp:spPr>
        <a:xfrm>
          <a:off x="0" y="4651457"/>
          <a:ext cx="41764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46E4A-7680-42C7-82AE-FB4C7457132F}">
      <dsp:nvSpPr>
        <dsp:cNvPr id="0" name=""/>
        <dsp:cNvSpPr/>
      </dsp:nvSpPr>
      <dsp:spPr>
        <a:xfrm>
          <a:off x="265125" y="4438253"/>
          <a:ext cx="3585849" cy="6305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71" tIns="0" rIns="12907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/>
              <a:ea typeface="+mn-ea"/>
              <a:cs typeface="+mn-cs"/>
            </a:rPr>
            <a:t>Получить сертификат</a:t>
          </a:r>
        </a:p>
      </dsp:txBody>
      <dsp:txXfrm>
        <a:off x="295906" y="4469034"/>
        <a:ext cx="3524287" cy="568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B76AB-C6DC-4AA1-B145-88A1D9EACFDD}">
      <dsp:nvSpPr>
        <dsp:cNvPr id="0" name=""/>
        <dsp:cNvSpPr/>
      </dsp:nvSpPr>
      <dsp:spPr>
        <a:xfrm rot="5400000">
          <a:off x="2192170" y="426357"/>
          <a:ext cx="1453306" cy="1264376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12 часов</a:t>
          </a:r>
        </a:p>
      </dsp:txBody>
      <dsp:txXfrm rot="-5400000">
        <a:off x="2483667" y="558367"/>
        <a:ext cx="870312" cy="1000359"/>
      </dsp:txXfrm>
    </dsp:sp>
    <dsp:sp modelId="{08F47F66-2A56-4D07-9AC6-C05DA90676BB}">
      <dsp:nvSpPr>
        <dsp:cNvPr id="0" name=""/>
        <dsp:cNvSpPr/>
      </dsp:nvSpPr>
      <dsp:spPr>
        <a:xfrm>
          <a:off x="3610013" y="639412"/>
          <a:ext cx="1621890" cy="871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41F69-5318-496E-92CA-FDAC4999673C}">
      <dsp:nvSpPr>
        <dsp:cNvPr id="0" name=""/>
        <dsp:cNvSpPr/>
      </dsp:nvSpPr>
      <dsp:spPr>
        <a:xfrm rot="5400000">
          <a:off x="847277" y="443216"/>
          <a:ext cx="1453306" cy="1264376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месяц</a:t>
          </a:r>
        </a:p>
      </dsp:txBody>
      <dsp:txXfrm rot="-5400000">
        <a:off x="1138774" y="575226"/>
        <a:ext cx="870312" cy="1000359"/>
      </dsp:txXfrm>
    </dsp:sp>
    <dsp:sp modelId="{42015D66-5716-49B0-97F3-C9B46B98AC4B}">
      <dsp:nvSpPr>
        <dsp:cNvPr id="0" name=""/>
        <dsp:cNvSpPr/>
      </dsp:nvSpPr>
      <dsp:spPr>
        <a:xfrm rot="5400000">
          <a:off x="1527425" y="1631632"/>
          <a:ext cx="1453306" cy="1354678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Еженедельно 2 лекции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1 домашняя работа</a:t>
          </a:r>
        </a:p>
      </dsp:txBody>
      <dsp:txXfrm rot="-5400000">
        <a:off x="1794857" y="1816317"/>
        <a:ext cx="918442" cy="985308"/>
      </dsp:txXfrm>
    </dsp:sp>
    <dsp:sp modelId="{BE6CCCCF-EB94-4D2E-8B1D-197D192B5D86}">
      <dsp:nvSpPr>
        <dsp:cNvPr id="0" name=""/>
        <dsp:cNvSpPr/>
      </dsp:nvSpPr>
      <dsp:spPr>
        <a:xfrm>
          <a:off x="0" y="1872979"/>
          <a:ext cx="1569571" cy="871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B5C6C-61D7-4417-94C8-92D52BD5D2AB}">
      <dsp:nvSpPr>
        <dsp:cNvPr id="0" name=""/>
        <dsp:cNvSpPr/>
      </dsp:nvSpPr>
      <dsp:spPr>
        <a:xfrm rot="5400000">
          <a:off x="2892952" y="1676782"/>
          <a:ext cx="1453306" cy="1264376"/>
        </a:xfrm>
        <a:prstGeom prst="hexagon">
          <a:avLst>
            <a:gd name="adj" fmla="val 25000"/>
            <a:gd name="vf" fmla="val 11547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 менее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 домашних работ</a:t>
          </a:r>
        </a:p>
      </dsp:txBody>
      <dsp:txXfrm rot="-5400000">
        <a:off x="3184449" y="1808792"/>
        <a:ext cx="870312" cy="1000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1AD22-EA2A-4DCA-8460-A60B90F90D51}">
      <dsp:nvSpPr>
        <dsp:cNvPr id="0" name=""/>
        <dsp:cNvSpPr/>
      </dsp:nvSpPr>
      <dsp:spPr>
        <a:xfrm>
          <a:off x="0" y="333586"/>
          <a:ext cx="2712627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9D5E7-7350-4AD6-BA84-12D65D8879E9}">
      <dsp:nvSpPr>
        <dsp:cNvPr id="0" name=""/>
        <dsp:cNvSpPr/>
      </dsp:nvSpPr>
      <dsp:spPr>
        <a:xfrm>
          <a:off x="144016" y="134530"/>
          <a:ext cx="243603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Январская программа по физике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очно</a:t>
          </a:r>
        </a:p>
      </dsp:txBody>
      <dsp:txXfrm>
        <a:off x="165632" y="156146"/>
        <a:ext cx="2392801" cy="399568"/>
      </dsp:txXfrm>
    </dsp:sp>
    <dsp:sp modelId="{98DDAE27-49C3-4249-A603-628BEB926B85}">
      <dsp:nvSpPr>
        <dsp:cNvPr id="0" name=""/>
        <dsp:cNvSpPr/>
      </dsp:nvSpPr>
      <dsp:spPr>
        <a:xfrm>
          <a:off x="0" y="1280481"/>
          <a:ext cx="27599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23A69-231C-489B-BE69-3EE0399003C4}">
      <dsp:nvSpPr>
        <dsp:cNvPr id="0" name=""/>
        <dsp:cNvSpPr/>
      </dsp:nvSpPr>
      <dsp:spPr>
        <a:xfrm>
          <a:off x="174002" y="792586"/>
          <a:ext cx="2436033" cy="709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Решение олимпиадных задач по физике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дистанционно</a:t>
          </a:r>
        </a:p>
      </dsp:txBody>
      <dsp:txXfrm>
        <a:off x="208627" y="827211"/>
        <a:ext cx="2366783" cy="640044"/>
      </dsp:txXfrm>
    </dsp:sp>
    <dsp:sp modelId="{B52F527C-0F86-4E18-A27D-81D62CF3BF3F}">
      <dsp:nvSpPr>
        <dsp:cNvPr id="0" name=""/>
        <dsp:cNvSpPr/>
      </dsp:nvSpPr>
      <dsp:spPr>
        <a:xfrm>
          <a:off x="0" y="1960881"/>
          <a:ext cx="27599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97094-FC25-4E5C-98B4-02520FA1138C}">
      <dsp:nvSpPr>
        <dsp:cNvPr id="0" name=""/>
        <dsp:cNvSpPr/>
      </dsp:nvSpPr>
      <dsp:spPr>
        <a:xfrm>
          <a:off x="144016" y="1769259"/>
          <a:ext cx="243603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Весенний физический интенсив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очно</a:t>
          </a:r>
        </a:p>
      </dsp:txBody>
      <dsp:txXfrm>
        <a:off x="165632" y="1790875"/>
        <a:ext cx="2392801" cy="399568"/>
      </dsp:txXfrm>
    </dsp:sp>
    <dsp:sp modelId="{99E03AA1-A207-4737-88C3-8991C176F079}">
      <dsp:nvSpPr>
        <dsp:cNvPr id="0" name=""/>
        <dsp:cNvSpPr/>
      </dsp:nvSpPr>
      <dsp:spPr>
        <a:xfrm>
          <a:off x="0" y="2653577"/>
          <a:ext cx="275999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99FC-C8F3-412A-A315-5F932B81C4C9}">
      <dsp:nvSpPr>
        <dsp:cNvPr id="0" name=""/>
        <dsp:cNvSpPr/>
      </dsp:nvSpPr>
      <dsp:spPr>
        <a:xfrm>
          <a:off x="174002" y="2419881"/>
          <a:ext cx="243603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Летняя программа по физике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очно</a:t>
          </a:r>
        </a:p>
      </dsp:txBody>
      <dsp:txXfrm>
        <a:off x="195618" y="2441497"/>
        <a:ext cx="2392801" cy="399568"/>
      </dsp:txXfrm>
    </dsp:sp>
    <dsp:sp modelId="{91CF015E-ECD3-45D1-8854-2B3DF9EBC227}">
      <dsp:nvSpPr>
        <dsp:cNvPr id="0" name=""/>
        <dsp:cNvSpPr/>
      </dsp:nvSpPr>
      <dsp:spPr>
        <a:xfrm>
          <a:off x="0" y="3321681"/>
          <a:ext cx="27599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5D00C-6037-4480-959F-2A2D48303DCA}">
      <dsp:nvSpPr>
        <dsp:cNvPr id="0" name=""/>
        <dsp:cNvSpPr/>
      </dsp:nvSpPr>
      <dsp:spPr>
        <a:xfrm>
          <a:off x="205771" y="3126876"/>
          <a:ext cx="243603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Октябрьский физический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очно</a:t>
          </a:r>
        </a:p>
      </dsp:txBody>
      <dsp:txXfrm>
        <a:off x="227387" y="3148492"/>
        <a:ext cx="2392801" cy="399568"/>
      </dsp:txXfrm>
    </dsp:sp>
    <dsp:sp modelId="{2CBFFC6E-AA25-4459-A40E-0A5A9AA9324A}">
      <dsp:nvSpPr>
        <dsp:cNvPr id="0" name=""/>
        <dsp:cNvSpPr/>
      </dsp:nvSpPr>
      <dsp:spPr>
        <a:xfrm>
          <a:off x="0" y="4002081"/>
          <a:ext cx="27599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B89AF-B903-4FDF-B9EC-AFA9F568FD4A}">
      <dsp:nvSpPr>
        <dsp:cNvPr id="0" name=""/>
        <dsp:cNvSpPr/>
      </dsp:nvSpPr>
      <dsp:spPr>
        <a:xfrm>
          <a:off x="174002" y="3780681"/>
          <a:ext cx="2436033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Подготовка к МЭ </a:t>
          </a:r>
          <a:r>
            <a:rPr lang="ru-RU" sz="1200" kern="1200" dirty="0" err="1"/>
            <a:t>ВсОШ</a:t>
          </a:r>
          <a:endParaRPr lang="ru-RU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дистанционно</a:t>
          </a:r>
        </a:p>
      </dsp:txBody>
      <dsp:txXfrm>
        <a:off x="195618" y="3802297"/>
        <a:ext cx="2392801" cy="399568"/>
      </dsp:txXfrm>
    </dsp:sp>
    <dsp:sp modelId="{A37BC4B3-5ABB-4DA5-B02A-DB4CA5273683}">
      <dsp:nvSpPr>
        <dsp:cNvPr id="0" name=""/>
        <dsp:cNvSpPr/>
      </dsp:nvSpPr>
      <dsp:spPr>
        <a:xfrm>
          <a:off x="0" y="4982421"/>
          <a:ext cx="27599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6FA49-D828-4D52-8F7A-06D370684318}">
      <dsp:nvSpPr>
        <dsp:cNvPr id="0" name=""/>
        <dsp:cNvSpPr/>
      </dsp:nvSpPr>
      <dsp:spPr>
        <a:xfrm>
          <a:off x="174002" y="4461081"/>
          <a:ext cx="2436033" cy="742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Ноябрьская</a:t>
          </a:r>
          <a:r>
            <a:rPr lang="ru-RU" sz="1200" kern="1200" baseline="0" dirty="0"/>
            <a:t> профильная интенсивная программа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/>
            <a:t>очно</a:t>
          </a:r>
          <a:endParaRPr lang="ru-RU" sz="1200" kern="1200" dirty="0"/>
        </a:p>
      </dsp:txBody>
      <dsp:txXfrm>
        <a:off x="210260" y="4497339"/>
        <a:ext cx="2363517" cy="670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1AD22-EA2A-4DCA-8460-A60B90F90D51}">
      <dsp:nvSpPr>
        <dsp:cNvPr id="0" name=""/>
        <dsp:cNvSpPr/>
      </dsp:nvSpPr>
      <dsp:spPr>
        <a:xfrm>
          <a:off x="6855" y="543355"/>
          <a:ext cx="271262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9D5E7-7350-4AD6-BA84-12D65D8879E9}">
      <dsp:nvSpPr>
        <dsp:cNvPr id="0" name=""/>
        <dsp:cNvSpPr/>
      </dsp:nvSpPr>
      <dsp:spPr>
        <a:xfrm>
          <a:off x="144016" y="69330"/>
          <a:ext cx="2436033" cy="622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Сентябрьский математический интенсив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очно</a:t>
          </a:r>
        </a:p>
      </dsp:txBody>
      <dsp:txXfrm>
        <a:off x="174420" y="99734"/>
        <a:ext cx="2375225" cy="562021"/>
      </dsp:txXfrm>
    </dsp:sp>
    <dsp:sp modelId="{98DDAE27-49C3-4249-A603-628BEB926B85}">
      <dsp:nvSpPr>
        <dsp:cNvPr id="0" name=""/>
        <dsp:cNvSpPr/>
      </dsp:nvSpPr>
      <dsp:spPr>
        <a:xfrm>
          <a:off x="0" y="1357051"/>
          <a:ext cx="27599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23A69-231C-489B-BE69-3EE0399003C4}">
      <dsp:nvSpPr>
        <dsp:cNvPr id="0" name=""/>
        <dsp:cNvSpPr/>
      </dsp:nvSpPr>
      <dsp:spPr>
        <a:xfrm>
          <a:off x="174002" y="843139"/>
          <a:ext cx="2436033" cy="676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Февральская программа по математике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очно</a:t>
          </a:r>
        </a:p>
      </dsp:txBody>
      <dsp:txXfrm>
        <a:off x="207015" y="876152"/>
        <a:ext cx="2370007" cy="610245"/>
      </dsp:txXfrm>
    </dsp:sp>
    <dsp:sp modelId="{B52F527C-0F86-4E18-A27D-81D62CF3BF3F}">
      <dsp:nvSpPr>
        <dsp:cNvPr id="0" name=""/>
        <dsp:cNvSpPr/>
      </dsp:nvSpPr>
      <dsp:spPr>
        <a:xfrm>
          <a:off x="0" y="1945972"/>
          <a:ext cx="27599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97094-FC25-4E5C-98B4-02520FA1138C}">
      <dsp:nvSpPr>
        <dsp:cNvPr id="0" name=""/>
        <dsp:cNvSpPr/>
      </dsp:nvSpPr>
      <dsp:spPr>
        <a:xfrm>
          <a:off x="144016" y="1715488"/>
          <a:ext cx="2436033" cy="414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Решение олимпиадных задач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дистанционно</a:t>
          </a:r>
        </a:p>
      </dsp:txBody>
      <dsp:txXfrm>
        <a:off x="164259" y="1735731"/>
        <a:ext cx="2395547" cy="374194"/>
      </dsp:txXfrm>
    </dsp:sp>
    <dsp:sp modelId="{99E03AA1-A207-4737-88C3-8991C176F079}">
      <dsp:nvSpPr>
        <dsp:cNvPr id="0" name=""/>
        <dsp:cNvSpPr/>
      </dsp:nvSpPr>
      <dsp:spPr>
        <a:xfrm>
          <a:off x="0" y="2684126"/>
          <a:ext cx="275999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99FC-C8F3-412A-A315-5F932B81C4C9}">
      <dsp:nvSpPr>
        <dsp:cNvPr id="0" name=""/>
        <dsp:cNvSpPr/>
      </dsp:nvSpPr>
      <dsp:spPr>
        <a:xfrm>
          <a:off x="174002" y="2282572"/>
          <a:ext cx="2436033" cy="554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Летняя программа по математике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очно</a:t>
          </a:r>
        </a:p>
      </dsp:txBody>
      <dsp:txXfrm>
        <a:off x="201090" y="2309660"/>
        <a:ext cx="2381857" cy="500721"/>
      </dsp:txXfrm>
    </dsp:sp>
    <dsp:sp modelId="{91CF015E-ECD3-45D1-8854-2B3DF9EBC227}">
      <dsp:nvSpPr>
        <dsp:cNvPr id="0" name=""/>
        <dsp:cNvSpPr/>
      </dsp:nvSpPr>
      <dsp:spPr>
        <a:xfrm>
          <a:off x="0" y="3232590"/>
          <a:ext cx="27599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5D00C-6037-4480-959F-2A2D48303DCA}">
      <dsp:nvSpPr>
        <dsp:cNvPr id="0" name=""/>
        <dsp:cNvSpPr/>
      </dsp:nvSpPr>
      <dsp:spPr>
        <a:xfrm>
          <a:off x="174002" y="3011709"/>
          <a:ext cx="2436033" cy="383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Подготовка к МЭ </a:t>
          </a:r>
          <a:r>
            <a:rPr lang="ru-RU" sz="1200" kern="1200" dirty="0" err="1"/>
            <a:t>ВсОШ</a:t>
          </a:r>
          <a:endParaRPr lang="ru-RU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дистанционно</a:t>
          </a:r>
        </a:p>
      </dsp:txBody>
      <dsp:txXfrm>
        <a:off x="192710" y="3030417"/>
        <a:ext cx="2398617" cy="345825"/>
      </dsp:txXfrm>
    </dsp:sp>
    <dsp:sp modelId="{2CBFFC6E-AA25-4459-A40E-0A5A9AA9324A}">
      <dsp:nvSpPr>
        <dsp:cNvPr id="0" name=""/>
        <dsp:cNvSpPr/>
      </dsp:nvSpPr>
      <dsp:spPr>
        <a:xfrm>
          <a:off x="0" y="3952230"/>
          <a:ext cx="27599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B89AF-B903-4FDF-B9EC-AFA9F568FD4A}">
      <dsp:nvSpPr>
        <dsp:cNvPr id="0" name=""/>
        <dsp:cNvSpPr/>
      </dsp:nvSpPr>
      <dsp:spPr>
        <a:xfrm>
          <a:off x="174002" y="3569190"/>
          <a:ext cx="2436033" cy="54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Избранные вопросы математики. Часть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дистанционно</a:t>
          </a:r>
        </a:p>
      </dsp:txBody>
      <dsp:txXfrm>
        <a:off x="200626" y="3595814"/>
        <a:ext cx="2382785" cy="492151"/>
      </dsp:txXfrm>
    </dsp:sp>
    <dsp:sp modelId="{A37BC4B3-5ABB-4DA5-B02A-DB4CA5273683}">
      <dsp:nvSpPr>
        <dsp:cNvPr id="0" name=""/>
        <dsp:cNvSpPr/>
      </dsp:nvSpPr>
      <dsp:spPr>
        <a:xfrm>
          <a:off x="0" y="4790529"/>
          <a:ext cx="27599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6FA49-D828-4D52-8F7A-06D370684318}">
      <dsp:nvSpPr>
        <dsp:cNvPr id="0" name=""/>
        <dsp:cNvSpPr/>
      </dsp:nvSpPr>
      <dsp:spPr>
        <a:xfrm>
          <a:off x="251656" y="4282147"/>
          <a:ext cx="2436033" cy="664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Ноябрьская профильная интенсивная программа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очно</a:t>
          </a:r>
        </a:p>
      </dsp:txBody>
      <dsp:txXfrm>
        <a:off x="284073" y="4314564"/>
        <a:ext cx="2371199" cy="599224"/>
      </dsp:txXfrm>
    </dsp:sp>
    <dsp:sp modelId="{BC732CEF-CD11-4A03-B2D5-1F03A9D5EA27}">
      <dsp:nvSpPr>
        <dsp:cNvPr id="0" name=""/>
        <dsp:cNvSpPr/>
      </dsp:nvSpPr>
      <dsp:spPr>
        <a:xfrm>
          <a:off x="0" y="5604289"/>
          <a:ext cx="27599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D9DF7-D0FF-4CBB-A61D-57C4C344483A}">
      <dsp:nvSpPr>
        <dsp:cNvPr id="0" name=""/>
        <dsp:cNvSpPr/>
      </dsp:nvSpPr>
      <dsp:spPr>
        <a:xfrm>
          <a:off x="174002" y="5127129"/>
          <a:ext cx="2436033" cy="639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Избранные вопросы математики. Часть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дистанционно</a:t>
          </a:r>
        </a:p>
      </dsp:txBody>
      <dsp:txXfrm>
        <a:off x="205221" y="5158348"/>
        <a:ext cx="2373595" cy="5770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1AD22-EA2A-4DCA-8460-A60B90F90D51}">
      <dsp:nvSpPr>
        <dsp:cNvPr id="0" name=""/>
        <dsp:cNvSpPr/>
      </dsp:nvSpPr>
      <dsp:spPr>
        <a:xfrm>
          <a:off x="0" y="355204"/>
          <a:ext cx="271262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9D5E7-7350-4AD6-BA84-12D65D8879E9}">
      <dsp:nvSpPr>
        <dsp:cNvPr id="0" name=""/>
        <dsp:cNvSpPr/>
      </dsp:nvSpPr>
      <dsp:spPr>
        <a:xfrm>
          <a:off x="135633" y="79415"/>
          <a:ext cx="2436033" cy="478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Зоология беспозвоночных и позвоночных животных</a:t>
          </a:r>
        </a:p>
      </dsp:txBody>
      <dsp:txXfrm>
        <a:off x="158999" y="102781"/>
        <a:ext cx="2389301" cy="431916"/>
      </dsp:txXfrm>
    </dsp:sp>
    <dsp:sp modelId="{98DDAE27-49C3-4249-A603-628BEB926B85}">
      <dsp:nvSpPr>
        <dsp:cNvPr id="0" name=""/>
        <dsp:cNvSpPr/>
      </dsp:nvSpPr>
      <dsp:spPr>
        <a:xfrm>
          <a:off x="0" y="944884"/>
          <a:ext cx="27599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23A69-231C-489B-BE69-3EE0399003C4}">
      <dsp:nvSpPr>
        <dsp:cNvPr id="0" name=""/>
        <dsp:cNvSpPr/>
      </dsp:nvSpPr>
      <dsp:spPr>
        <a:xfrm>
          <a:off x="174002" y="753004"/>
          <a:ext cx="24360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Анатомия и морфология растений</a:t>
          </a:r>
        </a:p>
      </dsp:txBody>
      <dsp:txXfrm>
        <a:off x="192736" y="771738"/>
        <a:ext cx="2398565" cy="346292"/>
      </dsp:txXfrm>
    </dsp:sp>
    <dsp:sp modelId="{B52F527C-0F86-4E18-A27D-81D62CF3BF3F}">
      <dsp:nvSpPr>
        <dsp:cNvPr id="0" name=""/>
        <dsp:cNvSpPr/>
      </dsp:nvSpPr>
      <dsp:spPr>
        <a:xfrm>
          <a:off x="0" y="1534564"/>
          <a:ext cx="27599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97094-FC25-4E5C-98B4-02520FA1138C}">
      <dsp:nvSpPr>
        <dsp:cNvPr id="0" name=""/>
        <dsp:cNvSpPr/>
      </dsp:nvSpPr>
      <dsp:spPr>
        <a:xfrm>
          <a:off x="144016" y="1368492"/>
          <a:ext cx="24360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Мартовская программа по биологии (очно)</a:t>
          </a:r>
        </a:p>
      </dsp:txBody>
      <dsp:txXfrm>
        <a:off x="162750" y="1387226"/>
        <a:ext cx="2398565" cy="346292"/>
      </dsp:txXfrm>
    </dsp:sp>
    <dsp:sp modelId="{99E03AA1-A207-4737-88C3-8991C176F079}">
      <dsp:nvSpPr>
        <dsp:cNvPr id="0" name=""/>
        <dsp:cNvSpPr/>
      </dsp:nvSpPr>
      <dsp:spPr>
        <a:xfrm>
          <a:off x="0" y="2153371"/>
          <a:ext cx="27599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99FC-C8F3-412A-A315-5F932B81C4C9}">
      <dsp:nvSpPr>
        <dsp:cNvPr id="0" name=""/>
        <dsp:cNvSpPr/>
      </dsp:nvSpPr>
      <dsp:spPr>
        <a:xfrm>
          <a:off x="174002" y="1932364"/>
          <a:ext cx="24360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Медицинский профиль</a:t>
          </a:r>
        </a:p>
      </dsp:txBody>
      <dsp:txXfrm>
        <a:off x="192736" y="1951098"/>
        <a:ext cx="2398565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1AD22-EA2A-4DCA-8460-A60B90F90D51}">
      <dsp:nvSpPr>
        <dsp:cNvPr id="0" name=""/>
        <dsp:cNvSpPr/>
      </dsp:nvSpPr>
      <dsp:spPr>
        <a:xfrm>
          <a:off x="0" y="207019"/>
          <a:ext cx="271262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9D5E7-7350-4AD6-BA84-12D65D8879E9}">
      <dsp:nvSpPr>
        <dsp:cNvPr id="0" name=""/>
        <dsp:cNvSpPr/>
      </dsp:nvSpPr>
      <dsp:spPr>
        <a:xfrm>
          <a:off x="135633" y="26118"/>
          <a:ext cx="24360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Февральская программа по химии (очно)</a:t>
          </a:r>
        </a:p>
      </dsp:txBody>
      <dsp:txXfrm>
        <a:off x="154367" y="44852"/>
        <a:ext cx="2398565" cy="346292"/>
      </dsp:txXfrm>
    </dsp:sp>
    <dsp:sp modelId="{98DDAE27-49C3-4249-A603-628BEB926B85}">
      <dsp:nvSpPr>
        <dsp:cNvPr id="0" name=""/>
        <dsp:cNvSpPr/>
      </dsp:nvSpPr>
      <dsp:spPr>
        <a:xfrm>
          <a:off x="0" y="796699"/>
          <a:ext cx="27599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23A69-231C-489B-BE69-3EE0399003C4}">
      <dsp:nvSpPr>
        <dsp:cNvPr id="0" name=""/>
        <dsp:cNvSpPr/>
      </dsp:nvSpPr>
      <dsp:spPr>
        <a:xfrm>
          <a:off x="174002" y="604819"/>
          <a:ext cx="24360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Олимпиадная химия</a:t>
          </a:r>
        </a:p>
      </dsp:txBody>
      <dsp:txXfrm>
        <a:off x="192736" y="623553"/>
        <a:ext cx="2398565" cy="346292"/>
      </dsp:txXfrm>
    </dsp:sp>
    <dsp:sp modelId="{B52F527C-0F86-4E18-A27D-81D62CF3BF3F}">
      <dsp:nvSpPr>
        <dsp:cNvPr id="0" name=""/>
        <dsp:cNvSpPr/>
      </dsp:nvSpPr>
      <dsp:spPr>
        <a:xfrm>
          <a:off x="0" y="1386379"/>
          <a:ext cx="275995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97094-FC25-4E5C-98B4-02520FA1138C}">
      <dsp:nvSpPr>
        <dsp:cNvPr id="0" name=""/>
        <dsp:cNvSpPr/>
      </dsp:nvSpPr>
      <dsp:spPr>
        <a:xfrm>
          <a:off x="144016" y="1220307"/>
          <a:ext cx="243603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Летняя программа по химии</a:t>
          </a:r>
        </a:p>
      </dsp:txBody>
      <dsp:txXfrm>
        <a:off x="162750" y="1239041"/>
        <a:ext cx="2398565" cy="346292"/>
      </dsp:txXfrm>
    </dsp:sp>
    <dsp:sp modelId="{99E03AA1-A207-4737-88C3-8991C176F079}">
      <dsp:nvSpPr>
        <dsp:cNvPr id="0" name=""/>
        <dsp:cNvSpPr/>
      </dsp:nvSpPr>
      <dsp:spPr>
        <a:xfrm>
          <a:off x="0" y="2192680"/>
          <a:ext cx="275999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699FC-C8F3-412A-A315-5F932B81C4C9}">
      <dsp:nvSpPr>
        <dsp:cNvPr id="0" name=""/>
        <dsp:cNvSpPr/>
      </dsp:nvSpPr>
      <dsp:spPr>
        <a:xfrm>
          <a:off x="173832" y="1784179"/>
          <a:ext cx="2433654" cy="585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76" tIns="0" rIns="9207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Типовые задания для подготовки к олимпиадам по химии</a:t>
          </a:r>
        </a:p>
      </dsp:txBody>
      <dsp:txXfrm>
        <a:off x="202401" y="1812748"/>
        <a:ext cx="2376516" cy="5281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D301-8F37-49FB-8F2F-1DD0E3687223}">
      <dsp:nvSpPr>
        <dsp:cNvPr id="0" name=""/>
        <dsp:cNvSpPr/>
      </dsp:nvSpPr>
      <dsp:spPr>
        <a:xfrm>
          <a:off x="0" y="524077"/>
          <a:ext cx="417649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2EFEC-8DC8-4965-B16F-9242DAE6245C}">
      <dsp:nvSpPr>
        <dsp:cNvPr id="0" name=""/>
        <dsp:cNvSpPr/>
      </dsp:nvSpPr>
      <dsp:spPr>
        <a:xfrm>
          <a:off x="233311" y="80529"/>
          <a:ext cx="3811055" cy="7980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71" tIns="0" rIns="12907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/>
              <a:ea typeface="+mn-ea"/>
              <a:cs typeface="+mn-cs"/>
            </a:rPr>
            <a:t>Подать заявку на обучение (портфолио) на почту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Calibri"/>
              <a:ea typeface="+mn-ea"/>
              <a:cs typeface="+mn-cs"/>
            </a:rPr>
            <a:t>otbor</a:t>
          </a:r>
          <a:r>
            <a:rPr lang="ru-RU" sz="1400" kern="1200" dirty="0">
              <a:latin typeface="Calibri"/>
              <a:ea typeface="+mn-ea"/>
              <a:cs typeface="+mn-cs"/>
            </a:rPr>
            <a:t>@sozvezdie29.ru</a:t>
          </a:r>
        </a:p>
      </dsp:txBody>
      <dsp:txXfrm>
        <a:off x="272270" y="119488"/>
        <a:ext cx="3733137" cy="720152"/>
      </dsp:txXfrm>
    </dsp:sp>
    <dsp:sp modelId="{4E3A50EA-0F39-419F-9ECC-5E5F38FFE856}">
      <dsp:nvSpPr>
        <dsp:cNvPr id="0" name=""/>
        <dsp:cNvSpPr/>
      </dsp:nvSpPr>
      <dsp:spPr>
        <a:xfrm>
          <a:off x="0" y="1583064"/>
          <a:ext cx="417649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D32EB-1D51-4158-B01A-489AD911EFAC}">
      <dsp:nvSpPr>
        <dsp:cNvPr id="0" name=""/>
        <dsp:cNvSpPr/>
      </dsp:nvSpPr>
      <dsp:spPr>
        <a:xfrm>
          <a:off x="265125" y="1289913"/>
          <a:ext cx="3744671" cy="710506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71" tIns="0" rIns="129071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Calibri"/>
              <a:ea typeface="+mn-ea"/>
              <a:cs typeface="+mn-cs"/>
            </a:rPr>
            <a:t>Получить письмо с подтверждением участия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Calibri"/>
            <a:ea typeface="+mn-ea"/>
            <a:cs typeface="+mn-cs"/>
          </a:endParaRPr>
        </a:p>
      </dsp:txBody>
      <dsp:txXfrm>
        <a:off x="299809" y="1324597"/>
        <a:ext cx="3675303" cy="641138"/>
      </dsp:txXfrm>
    </dsp:sp>
    <dsp:sp modelId="{DF0921DA-311B-48D7-9611-105D0EE4CA6A}">
      <dsp:nvSpPr>
        <dsp:cNvPr id="0" name=""/>
        <dsp:cNvSpPr/>
      </dsp:nvSpPr>
      <dsp:spPr>
        <a:xfrm>
          <a:off x="0" y="2671918"/>
          <a:ext cx="415820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DDA16-8560-4ADA-AACE-5C483EAA8C67}">
      <dsp:nvSpPr>
        <dsp:cNvPr id="0" name=""/>
        <dsp:cNvSpPr/>
      </dsp:nvSpPr>
      <dsp:spPr>
        <a:xfrm>
          <a:off x="265125" y="2348900"/>
          <a:ext cx="3744671" cy="74037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71" tIns="0" rIns="12907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/>
              <a:ea typeface="+mn-ea"/>
              <a:cs typeface="+mn-cs"/>
            </a:rPr>
            <a:t>Записаться на программу в ГИС «Навигатор дополнительного образования Архангельской области»</a:t>
          </a:r>
        </a:p>
      </dsp:txBody>
      <dsp:txXfrm>
        <a:off x="301267" y="2385042"/>
        <a:ext cx="3672387" cy="668090"/>
      </dsp:txXfrm>
    </dsp:sp>
    <dsp:sp modelId="{F267C0DA-2D58-4976-A3C9-34AE0688FDE5}">
      <dsp:nvSpPr>
        <dsp:cNvPr id="0" name=""/>
        <dsp:cNvSpPr/>
      </dsp:nvSpPr>
      <dsp:spPr>
        <a:xfrm>
          <a:off x="0" y="3672416"/>
          <a:ext cx="41764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F6874-5C8E-42AD-8894-D3D15F39502F}">
      <dsp:nvSpPr>
        <dsp:cNvPr id="0" name=""/>
        <dsp:cNvSpPr/>
      </dsp:nvSpPr>
      <dsp:spPr>
        <a:xfrm>
          <a:off x="265125" y="3437754"/>
          <a:ext cx="3699835" cy="652018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71" tIns="0" rIns="12907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/>
              <a:ea typeface="+mn-ea"/>
              <a:cs typeface="+mn-cs"/>
            </a:rPr>
            <a:t>Собрать/заполнить необходимые для участия документы</a:t>
          </a:r>
        </a:p>
      </dsp:txBody>
      <dsp:txXfrm>
        <a:off x="296954" y="3469583"/>
        <a:ext cx="3636177" cy="588360"/>
      </dsp:txXfrm>
    </dsp:sp>
    <dsp:sp modelId="{E81C390E-4C1B-4464-A9E8-873A827310CD}">
      <dsp:nvSpPr>
        <dsp:cNvPr id="0" name=""/>
        <dsp:cNvSpPr/>
      </dsp:nvSpPr>
      <dsp:spPr>
        <a:xfrm>
          <a:off x="0" y="4651457"/>
          <a:ext cx="41764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46E4A-7680-42C7-82AE-FB4C7457132F}">
      <dsp:nvSpPr>
        <dsp:cNvPr id="0" name=""/>
        <dsp:cNvSpPr/>
      </dsp:nvSpPr>
      <dsp:spPr>
        <a:xfrm>
          <a:off x="265125" y="4438253"/>
          <a:ext cx="3585849" cy="6305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71" tIns="0" rIns="12907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Calibri"/>
              <a:ea typeface="+mn-ea"/>
              <a:cs typeface="+mn-cs"/>
            </a:rPr>
            <a:t>Принять участие в программе</a:t>
          </a:r>
        </a:p>
      </dsp:txBody>
      <dsp:txXfrm>
        <a:off x="295906" y="4469034"/>
        <a:ext cx="3524287" cy="568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50608" cy="496701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3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47068" y="0"/>
            <a:ext cx="2950607" cy="496701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1" y="9429937"/>
            <a:ext cx="2950608" cy="496701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300"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47068" y="9429937"/>
            <a:ext cx="2950607" cy="496701"/>
          </a:xfrm>
          <a:prstGeom prst="rect">
            <a:avLst/>
          </a:prstGeom>
          <a:noFill/>
          <a:ln>
            <a:noFill/>
          </a:ln>
        </p:spPr>
        <p:txBody>
          <a:bodyPr vert="horz" wrap="none" lIns="82467" tIns="41234" rIns="82467" bIns="41234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31BEE21D-0012-42EE-890E-3153592E2000}" type="slidenum">
              <a:rPr/>
              <a:pPr>
                <a:defRPr sz="1400"/>
              </a:pPr>
              <a:t>‹#›</a:t>
            </a:fld>
            <a:endParaRPr lang="ru-RU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8509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79482" y="4714969"/>
            <a:ext cx="5438711" cy="44673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ru-RU" noProof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2950608" cy="496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3847068" y="0"/>
            <a:ext cx="2950607" cy="496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1" y="9429937"/>
            <a:ext cx="2950608" cy="496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47068" y="9429937"/>
            <a:ext cx="2950607" cy="4967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ru-RU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4A70973C-9683-4031-9CE4-BD47E15E014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06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ru-RU" sz="2000" kern="1200">
        <a:solidFill>
          <a:schemeClr val="tx1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70973C-9683-4031-9CE4-BD47E15E014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4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70973C-9683-4031-9CE4-BD47E15E014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70973C-9683-4031-9CE4-BD47E15E014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1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70973C-9683-4031-9CE4-BD47E15E014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0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0518CB-429E-4EE2-A2D1-7177243D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67DA83-C5D8-4A9E-9F8F-AD48507906CB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3FFA3C-9AD7-4AE7-8727-A59ABF28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 b="0">
                <a:solidFill>
                  <a:schemeClr val="bg1"/>
                </a:solidFill>
                <a:latin typeface="Bahnschrift Light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181A43-40DE-406C-9745-1E951190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9E6C53F-E8E2-469E-81DD-2C86A716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42" y="646283"/>
            <a:ext cx="4055716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1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07DDE41-4B2D-49D1-8F96-333C014E9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3350" y="1631951"/>
            <a:ext cx="8882063" cy="45450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57D1CA-A2F8-4D05-B7DE-A4957FC7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17C289-3585-4E6D-AE10-44F64EE56B95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AB8CAF-C3A6-435C-A2EC-7343D52B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724F22-802F-4E5B-825C-1769CEB9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ГАОУ ДО АО «Центр «Созвездие»</a:t>
            </a:r>
          </a:p>
          <a:p>
            <a:endParaRPr lang="ru-RU" dirty="0"/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xmlns="" id="{A280D5A4-98FB-44DD-A8AF-4782DE3FB14A}"/>
              </a:ext>
            </a:extLst>
          </p:cNvPr>
          <p:cNvSpPr/>
          <p:nvPr/>
        </p:nvSpPr>
        <p:spPr>
          <a:xfrm>
            <a:off x="628650" y="184944"/>
            <a:ext cx="78867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8818E13A-C7F4-4C35-9099-6307CD82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9" y="18494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3D23978-7296-4001-B6FC-67255521A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71" y="365124"/>
            <a:ext cx="716060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C432607-E949-4C2E-8A0E-3F91421C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837AF8-7203-499B-89FF-A55EAA92EA4E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6CE8CAE-A0FA-4240-9227-F4C491C9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5BD335-E56D-4C1E-8D31-AA17B9CB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ГАОУ ДО АО «Центр «Созвездие»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3C9ABA6-6750-4A02-8120-E38233671F90}"/>
              </a:ext>
            </a:extLst>
          </p:cNvPr>
          <p:cNvSpPr txBox="1">
            <a:spLocks/>
          </p:cNvSpPr>
          <p:nvPr/>
        </p:nvSpPr>
        <p:spPr>
          <a:xfrm>
            <a:off x="3179674" y="1846025"/>
            <a:ext cx="2800350" cy="60919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Наши контакты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F9A9EB0-BA37-471E-961E-33911A96D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64293"/>
            <a:ext cx="2199562" cy="2932749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ACF62EB-F546-4EBC-9168-6B7A2D067A3A}"/>
              </a:ext>
            </a:extLst>
          </p:cNvPr>
          <p:cNvSpPr txBox="1">
            <a:spLocks/>
          </p:cNvSpPr>
          <p:nvPr/>
        </p:nvSpPr>
        <p:spPr>
          <a:xfrm>
            <a:off x="2852860" y="2664292"/>
            <a:ext cx="4386140" cy="18315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ahnschrift Light" panose="020B0502040204020203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СОЗВЕЗДИЕ29.РФ</a:t>
            </a:r>
          </a:p>
          <a:p>
            <a:pPr algn="l"/>
            <a:endParaRPr lang="ru-RU" sz="27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+7 (8182) 60-87-78</a:t>
            </a:r>
          </a:p>
          <a:p>
            <a:pPr algn="l"/>
            <a:endParaRPr lang="ru-RU" sz="27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2700" dirty="0">
                <a:solidFill>
                  <a:schemeClr val="accent1">
                    <a:lumMod val="50000"/>
                  </a:schemeClr>
                </a:solidFill>
              </a:rPr>
              <a:t>https://vk.com/sozvezdie29</a:t>
            </a:r>
            <a:endParaRPr lang="ru-RU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: усеченные противолежащие углы 12">
            <a:extLst>
              <a:ext uri="{FF2B5EF4-FFF2-40B4-BE49-F238E27FC236}">
                <a16:creationId xmlns:a16="http://schemas.microsoft.com/office/drawing/2014/main" xmlns="" id="{BE9D8735-FBD3-4CC5-B935-DC06F8F3A1B4}"/>
              </a:ext>
            </a:extLst>
          </p:cNvPr>
          <p:cNvSpPr/>
          <p:nvPr/>
        </p:nvSpPr>
        <p:spPr>
          <a:xfrm>
            <a:off x="628650" y="184944"/>
            <a:ext cx="78867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DFC3559D-8DC3-4539-BBD2-D940250B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9" y="18494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810011A-6572-4691-84C9-4207762F6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71" y="365124"/>
            <a:ext cx="716060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0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xmlns="" id="{4DE12CBC-EB5A-4045-A6F7-E3A6747EB0A9}"/>
              </a:ext>
            </a:extLst>
          </p:cNvPr>
          <p:cNvSpPr/>
          <p:nvPr userDrawn="1"/>
        </p:nvSpPr>
        <p:spPr>
          <a:xfrm>
            <a:off x="628650" y="184944"/>
            <a:ext cx="78867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430580-EC66-4727-BE29-9F8A172F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9" y="18494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3BA141-4519-441D-8DAF-10F47C3A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24" y="1690686"/>
            <a:ext cx="8880080" cy="44862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04448D-6CA5-4622-B762-AD848F99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27F94E-2023-45E1-8430-92683B1EAB99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E785F4-4EF0-4748-B8D5-449F103D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BDF3FC-6C77-4E60-BC94-DC92EFC1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ГАОУ ДО АО «Центр «Созвездие»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F62FF3-4FA2-44CE-BD4E-2C645339B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71" y="365124"/>
            <a:ext cx="716060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xmlns="" id="{4DE12CBC-EB5A-4045-A6F7-E3A6747EB0A9}"/>
              </a:ext>
            </a:extLst>
          </p:cNvPr>
          <p:cNvSpPr/>
          <p:nvPr/>
        </p:nvSpPr>
        <p:spPr>
          <a:xfrm>
            <a:off x="628650" y="184944"/>
            <a:ext cx="78867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430580-EC66-4727-BE29-9F8A172F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9" y="18494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3BA141-4519-441D-8DAF-10F47C3A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11" y="1690686"/>
            <a:ext cx="8868306" cy="44862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04448D-6CA5-4622-B762-AD848F99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E1605B-7BBA-4EFC-8D79-3ED7FAB1A116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E785F4-4EF0-4748-B8D5-449F103D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BDF3FC-6C77-4E60-BC94-DC92EFC1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ГАОУ ДО АО «Центр «Созвездие»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F62FF3-4FA2-44CE-BD4E-2C645339B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71" y="365124"/>
            <a:ext cx="716060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091F4E-D8DE-4FDE-B7DC-E0343F486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941" y="1593333"/>
            <a:ext cx="4355909" cy="45836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CAA0D5-7E3F-4C20-A68E-AE44FB0FA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93333"/>
            <a:ext cx="4406927" cy="45836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F6B8BB-D2EB-4A5B-9649-74FF7AC0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A8A881-0DE8-42BD-8980-9F775A5A53ED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6E68C0-B20D-46EC-A56B-FBD4180E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D941ED-39E9-47DF-B923-61BC663F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ГАОУ ДО АО «Центр «Созвездие»</a:t>
            </a:r>
          </a:p>
          <a:p>
            <a:endParaRPr lang="ru-RU" dirty="0"/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xmlns="" id="{0568BCC7-FE99-4B6E-B49E-C1E098404872}"/>
              </a:ext>
            </a:extLst>
          </p:cNvPr>
          <p:cNvSpPr/>
          <p:nvPr/>
        </p:nvSpPr>
        <p:spPr>
          <a:xfrm>
            <a:off x="628650" y="184944"/>
            <a:ext cx="78867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54CAE4FB-95A8-465A-8124-0E7BD008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9" y="18494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3C2CC09-70C7-4E39-90FE-23232A216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71" y="365124"/>
            <a:ext cx="716060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3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091F4E-D8DE-4FDE-B7DC-E0343F486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941" y="1593333"/>
            <a:ext cx="4355909" cy="45836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CAA0D5-7E3F-4C20-A68E-AE44FB0FA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93333"/>
            <a:ext cx="4406927" cy="45836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F6B8BB-D2EB-4A5B-9649-74FF7AC0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FEF206-D622-4391-B295-34D19BBF73FC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6E68C0-B20D-46EC-A56B-FBD4180E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D941ED-39E9-47DF-B923-61BC663F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ГАОУ ДО АО «Центр «Созвездие»</a:t>
            </a:r>
          </a:p>
          <a:p>
            <a:endParaRPr lang="ru-RU" dirty="0"/>
          </a:p>
        </p:txBody>
      </p:sp>
      <p:sp>
        <p:nvSpPr>
          <p:cNvPr id="15" name="Прямоугольник: усеченные противолежащие углы 14">
            <a:extLst>
              <a:ext uri="{FF2B5EF4-FFF2-40B4-BE49-F238E27FC236}">
                <a16:creationId xmlns:a16="http://schemas.microsoft.com/office/drawing/2014/main" xmlns="" id="{0568BCC7-FE99-4B6E-B49E-C1E098404872}"/>
              </a:ext>
            </a:extLst>
          </p:cNvPr>
          <p:cNvSpPr/>
          <p:nvPr/>
        </p:nvSpPr>
        <p:spPr>
          <a:xfrm>
            <a:off x="628650" y="184944"/>
            <a:ext cx="78867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54CAE4FB-95A8-465A-8124-0E7BD008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9" y="18494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3C2CC09-70C7-4E39-90FE-23232A216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71" y="365124"/>
            <a:ext cx="716060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4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5F06D8-7C7D-4048-A903-505E088D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4DCB89-AA91-4810-B70F-2CE516750EA4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C9DA11A-0FDD-4A53-AE19-A02CCCAE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CC86663-8099-4EAD-B11C-85BD3F05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ГАОУ ДО АО «Центр «Созвездие»</a:t>
            </a:r>
          </a:p>
          <a:p>
            <a:endParaRPr lang="ru-RU" dirty="0"/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xmlns="" id="{F3A81817-F22D-4BCE-8FFB-89C3DFE897DD}"/>
              </a:ext>
            </a:extLst>
          </p:cNvPr>
          <p:cNvSpPr/>
          <p:nvPr/>
        </p:nvSpPr>
        <p:spPr>
          <a:xfrm>
            <a:off x="628650" y="184944"/>
            <a:ext cx="7886700" cy="1325563"/>
          </a:xfrm>
          <a:prstGeom prst="snip2Diag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4E3773B-B4F9-4939-93C3-365B55BC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9" y="18494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C93F55F-315B-499E-95DB-103ACBFA1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71" y="365124"/>
            <a:ext cx="716060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C432607-E949-4C2E-8A0E-3F91421C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E4D729-41E3-425E-B83B-0F186EA8AADA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6CE8CAE-A0FA-4240-9227-F4C491C9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5BD335-E56D-4C1E-8D31-AA17B9CB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ГАОУ ДО АО «Центр «Созвездие»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59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51F1E4-E5AC-400F-BBDF-95AE20B9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457200"/>
            <a:ext cx="344566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4C3D3-2184-4A69-973C-63C1E92A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1"/>
            <a:ext cx="5123259" cy="54038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7E1C4B-04C8-4145-BB62-7FDFEC4DF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350" y="2057400"/>
            <a:ext cx="344566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21D9EF-BF49-4AEA-ABAB-8295D208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3BF80B-9D26-4D7D-8228-E571103CD969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A4D6505-C95A-493E-AE53-719C232B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2159FB-D5CF-4AA2-A3DF-EC119755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ГАОУ ДО АО «Центр «Созвездие»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15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51F1E4-E5AC-400F-BBDF-95AE20B9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457200"/>
            <a:ext cx="344566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14C3D3-2184-4A69-973C-63C1E92A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1"/>
            <a:ext cx="5123259" cy="54038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7E1C4B-04C8-4145-BB62-7FDFEC4DF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350" y="2057400"/>
            <a:ext cx="344566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21D9EF-BF49-4AEA-ABAB-8295D208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D57C7F-E60C-418E-BF0B-42566B54EBB7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A4D6505-C95A-493E-AE53-719C232B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2159FB-D5CF-4AA2-A3DF-EC119755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ГАОУ ДО АО «Центр «Созвездие»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01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D5D7E0-EB87-4D1A-A216-B0ABCE1351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809"/>
            <a:ext cx="9144000" cy="7097617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650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7B52C8-8379-427B-A3D6-B55B913D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F73A97-091C-4B6B-821C-A12AC55E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203633-0C5C-4682-B24B-92C2AA10A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Bahnschrift Light" panose="020B0502040204020203" pitchFamily="34" charset="0"/>
              </a:defRPr>
            </a:lvl1pPr>
          </a:lstStyle>
          <a:p>
            <a:fld id="{AC5ADC10-B240-477E-8C39-7EA2E725C29C}" type="datetime1">
              <a:rPr lang="ru-RU" smtClean="0"/>
              <a:t>12.09.2023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3BE407-C27E-4D60-B4F0-FF27EF5E3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91391E-B02D-427D-8D0A-15CFA4501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2061-CC48-452A-A85F-08D1A9A6E1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63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Bahnschrift Light" panose="020B050204020402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Bahnschrift" panose="020B05020402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Bahnschrift Light" panose="020B05020402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" Type="http://schemas.openxmlformats.org/officeDocument/2006/relationships/image" Target="../media/image7.png"/><Relationship Id="rId16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otbor@sozvezdie29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ozvezdie29" TargetMode="External"/><Relationship Id="rId5" Type="http://schemas.openxmlformats.org/officeDocument/2006/relationships/hyperlink" Target="https://&#1089;&#1086;&#1079;&#1074;&#1077;&#1079;&#1076;&#1080;&#1077;29.&#1088;&#1092;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7FA2B6-A806-43F7-9120-06DCE28D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267DA83-C5D8-4A9E-9F8F-AD48507906CB}" type="datetime1">
              <a:rPr lang="ru-RU">
                <a:solidFill>
                  <a:prstClr val="white"/>
                </a:solidFill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12.09.2023</a:t>
            </a:fld>
            <a:endParaRPr lang="ru-RU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27161FB-AB61-4528-8D60-6B1AE1ED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200" y="6027097"/>
            <a:ext cx="2435174" cy="511816"/>
          </a:xfrm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A5067A-ABD1-47A7-8F6B-35E88226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6BE2061-CC48-452A-A85F-08D1A9A6E111}" type="slidenum"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30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51581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Спасибо за внимание!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8225" t="12874" r="26658" b="18800"/>
          <a:stretch>
            <a:fillRect/>
          </a:stretch>
        </p:blipFill>
        <p:spPr bwMode="auto">
          <a:xfrm>
            <a:off x="7596336" y="404664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13202" t="11494" r="1369" b="82759"/>
          <a:stretch>
            <a:fillRect/>
          </a:stretch>
        </p:blipFill>
        <p:spPr bwMode="auto">
          <a:xfrm>
            <a:off x="0" y="0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3202" t="11494" r="1369" b="82759"/>
          <a:stretch>
            <a:fillRect/>
          </a:stretch>
        </p:blipFill>
        <p:spPr bwMode="auto">
          <a:xfrm>
            <a:off x="0" y="6665899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4414" t="11494" r="15289" b="82863"/>
          <a:stretch>
            <a:fillRect/>
          </a:stretch>
        </p:blipFill>
        <p:spPr bwMode="auto">
          <a:xfrm>
            <a:off x="4967536" y="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4414" t="11494" r="15289" b="82863"/>
          <a:stretch>
            <a:fillRect/>
          </a:stretch>
        </p:blipFill>
        <p:spPr bwMode="auto">
          <a:xfrm>
            <a:off x="4967536" y="666936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758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/>
          <p:nvPr/>
        </p:nvSpPr>
        <p:spPr>
          <a:xfrm>
            <a:off x="1187450" y="5300663"/>
            <a:ext cx="7956550" cy="11525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7" name="Прямая соединительная линия 257"/>
          <p:cNvSpPr/>
          <p:nvPr/>
        </p:nvSpPr>
        <p:spPr>
          <a:xfrm>
            <a:off x="1209675" y="5300663"/>
            <a:ext cx="6840538" cy="0"/>
          </a:xfrm>
          <a:prstGeom prst="line">
            <a:avLst/>
          </a:prstGeom>
          <a:noFill/>
          <a:ln w="9360">
            <a:solidFill>
              <a:srgbClr val="4A7EBB"/>
            </a:solidFill>
            <a:prstDash val="solid"/>
          </a:ln>
        </p:spPr>
        <p:txBody>
          <a:bodyPr lIns="90000" tIns="45000" rIns="90000" bIns="45000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5402639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Песчинская Светлана Ильинична,</a:t>
            </a:r>
          </a:p>
          <a:p>
            <a:r>
              <a:rPr lang="ru-RU" dirty="0"/>
              <a:t>заместитель директора по УПР </a:t>
            </a:r>
          </a:p>
          <a:p>
            <a:r>
              <a:rPr lang="ru-RU" dirty="0"/>
              <a:t>ГАОУ ДО АО «Центр «Созвездие»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2060848"/>
            <a:ext cx="7366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Подготовка обучающихся к участию во всероссийской олимпиаде школьников</a:t>
            </a:r>
            <a:endParaRPr lang="ru-RU" sz="3200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38225" t="12874" r="26658" b="18800"/>
          <a:stretch>
            <a:fillRect/>
          </a:stretch>
        </p:blipFill>
        <p:spPr bwMode="auto">
          <a:xfrm>
            <a:off x="7308304" y="260648"/>
            <a:ext cx="1258926" cy="14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13202" t="11494" r="1369" b="82759"/>
          <a:stretch>
            <a:fillRect/>
          </a:stretch>
        </p:blipFill>
        <p:spPr bwMode="auto">
          <a:xfrm>
            <a:off x="0" y="0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 l="14414" t="11494" r="15289" b="82863"/>
          <a:stretch>
            <a:fillRect/>
          </a:stretch>
        </p:blipFill>
        <p:spPr bwMode="auto">
          <a:xfrm>
            <a:off x="4572000" y="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l="13202" t="11494" r="1369" b="82759"/>
          <a:stretch>
            <a:fillRect/>
          </a:stretch>
        </p:blipFill>
        <p:spPr bwMode="auto">
          <a:xfrm>
            <a:off x="0" y="6665899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14414" t="11494" r="15289" b="82863"/>
          <a:stretch>
            <a:fillRect/>
          </a:stretch>
        </p:blipFill>
        <p:spPr bwMode="auto">
          <a:xfrm>
            <a:off x="4967536" y="666936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38225" t="12874" r="26658" b="18800"/>
          <a:stretch>
            <a:fillRect/>
          </a:stretch>
        </p:blipFill>
        <p:spPr bwMode="auto">
          <a:xfrm>
            <a:off x="7596336" y="404664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13202" t="11494" r="1369" b="82759"/>
          <a:stretch>
            <a:fillRect/>
          </a:stretch>
        </p:blipFill>
        <p:spPr bwMode="auto">
          <a:xfrm>
            <a:off x="0" y="0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3202" t="11494" r="1369" b="82759"/>
          <a:stretch>
            <a:fillRect/>
          </a:stretch>
        </p:blipFill>
        <p:spPr bwMode="auto">
          <a:xfrm>
            <a:off x="0" y="6665899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4414" t="11494" r="15289" b="82863"/>
          <a:stretch>
            <a:fillRect/>
          </a:stretch>
        </p:blipFill>
        <p:spPr bwMode="auto">
          <a:xfrm>
            <a:off x="4967536" y="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4414" t="11494" r="15289" b="82863"/>
          <a:stretch>
            <a:fillRect/>
          </a:stretch>
        </p:blipFill>
        <p:spPr bwMode="auto">
          <a:xfrm>
            <a:off x="4967536" y="666936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9552" y="692696"/>
            <a:ext cx="7056784" cy="122413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just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cap="small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Цель деятельности - раннее выявление, развитие и дальнейшая  поддержка одаренных детей, проявивших выдающиеся способности в области искусств, спорта, естественнонаучных  и гуманитарных дисциплин, а также добившихся успеха в техническом творчестве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AB3BFC5E-FF0A-4863-9DAF-61B238C02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392012"/>
              </p:ext>
            </p:extLst>
          </p:nvPr>
        </p:nvGraphicFramePr>
        <p:xfrm>
          <a:off x="4716016" y="2381265"/>
          <a:ext cx="431135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0AA9BC0F-931B-4D02-ACFB-2665608F1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390927"/>
              </p:ext>
            </p:extLst>
          </p:nvPr>
        </p:nvGraphicFramePr>
        <p:xfrm>
          <a:off x="534456" y="2391537"/>
          <a:ext cx="431135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4758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rcRect l="38225" t="12874" r="26658" b="18800"/>
          <a:stretch>
            <a:fillRect/>
          </a:stretch>
        </p:blipFill>
        <p:spPr bwMode="auto">
          <a:xfrm>
            <a:off x="7740352" y="260648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3202" t="11494" r="1369" b="82759"/>
          <a:stretch>
            <a:fillRect/>
          </a:stretch>
        </p:blipFill>
        <p:spPr bwMode="auto">
          <a:xfrm>
            <a:off x="0" y="0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4414" t="11494" r="15289" b="82863"/>
          <a:stretch>
            <a:fillRect/>
          </a:stretch>
        </p:blipFill>
        <p:spPr bwMode="auto">
          <a:xfrm>
            <a:off x="4967536" y="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3202" t="11494" r="1369" b="82759"/>
          <a:stretch>
            <a:fillRect/>
          </a:stretch>
        </p:blipFill>
        <p:spPr bwMode="auto">
          <a:xfrm>
            <a:off x="0" y="6665899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14414" t="11494" r="15289" b="82863"/>
          <a:stretch>
            <a:fillRect/>
          </a:stretch>
        </p:blipFill>
        <p:spPr bwMode="auto">
          <a:xfrm>
            <a:off x="4967536" y="666936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05392" y="1802027"/>
            <a:ext cx="64087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1600" dirty="0">
              <a:latin typeface="+mn-lt"/>
              <a:cs typeface="+mn-cs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1600" dirty="0">
              <a:latin typeface="+mn-lt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F0D6B4D4-55E8-4725-A2D6-B35E750A52BB}"/>
              </a:ext>
            </a:extLst>
          </p:cNvPr>
          <p:cNvSpPr txBox="1">
            <a:spLocks/>
          </p:cNvSpPr>
          <p:nvPr/>
        </p:nvSpPr>
        <p:spPr>
          <a:xfrm>
            <a:off x="971600" y="440668"/>
            <a:ext cx="6912768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ПРОГРАММЫ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ДИСТАНЦИОННОГО ОБУЧЕНИЯ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4381B693-DDE9-417F-8C6C-108CC45AFC61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313384"/>
          <a:ext cx="7886700" cy="5045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0113">
                  <a:extLst>
                    <a:ext uri="{9D8B030D-6E8A-4147-A177-3AD203B41FA5}">
                      <a16:colId xmlns:a16="http://schemas.microsoft.com/office/drawing/2014/main" xmlns="" val="1489367016"/>
                    </a:ext>
                  </a:extLst>
                </a:gridCol>
                <a:gridCol w="4050088">
                  <a:extLst>
                    <a:ext uri="{9D8B030D-6E8A-4147-A177-3AD203B41FA5}">
                      <a16:colId xmlns:a16="http://schemas.microsoft.com/office/drawing/2014/main" xmlns="" val="185304028"/>
                    </a:ext>
                  </a:extLst>
                </a:gridCol>
                <a:gridCol w="992980">
                  <a:extLst>
                    <a:ext uri="{9D8B030D-6E8A-4147-A177-3AD203B41FA5}">
                      <a16:colId xmlns:a16="http://schemas.microsoft.com/office/drawing/2014/main" xmlns="" val="266696011"/>
                    </a:ext>
                  </a:extLst>
                </a:gridCol>
                <a:gridCol w="993519">
                  <a:extLst>
                    <a:ext uri="{9D8B030D-6E8A-4147-A177-3AD203B41FA5}">
                      <a16:colId xmlns:a16="http://schemas.microsoft.com/office/drawing/2014/main" xmlns="" val="3701191512"/>
                    </a:ext>
                  </a:extLst>
                </a:gridCol>
              </a:tblGrid>
              <a:tr h="359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Период проведения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программы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Кол-во часов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extLst>
                  <a:ext uri="{0D108BD9-81ED-4DB2-BD59-A6C34878D82A}">
                    <a16:rowId xmlns:a16="http://schemas.microsoft.com/office/drawing/2014/main" xmlns="" val="4232238622"/>
                  </a:ext>
                </a:extLst>
              </a:tr>
              <a:tr h="578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15 октября – 07 ноября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«Подготовка к муниципальному этапу всероссийской олимпиады школьников по физике»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 часов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extLst>
                  <a:ext uri="{0D108BD9-81ED-4DB2-BD59-A6C34878D82A}">
                    <a16:rowId xmlns:a16="http://schemas.microsoft.com/office/drawing/2014/main" xmlns="" val="1484404806"/>
                  </a:ext>
                </a:extLst>
              </a:tr>
              <a:tr h="578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15 октября – 15 ноября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«Подготовка к муниципальному этапу всероссийской олимпиады школьников по экономике»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 – 11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 часов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extLst>
                  <a:ext uri="{0D108BD9-81ED-4DB2-BD59-A6C34878D82A}">
                    <a16:rowId xmlns:a16="http://schemas.microsoft.com/office/drawing/2014/main" xmlns="" val="2099098833"/>
                  </a:ext>
                </a:extLst>
              </a:tr>
              <a:tr h="578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 октября – 20 ноября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«Подготовка к муниципальному этапу всероссийской олимпиады школьников по Искусству»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 – 11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 часов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extLst>
                  <a:ext uri="{0D108BD9-81ED-4DB2-BD59-A6C34878D82A}">
                    <a16:rowId xmlns:a16="http://schemas.microsoft.com/office/drawing/2014/main" xmlns="" val="3328847852"/>
                  </a:ext>
                </a:extLst>
              </a:tr>
              <a:tr h="578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25 октября – 13 ноября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«Подготовка к муниципальному этапу всероссийской олимпиады школьников по географии»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 – 11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12 часов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extLst>
                  <a:ext uri="{0D108BD9-81ED-4DB2-BD59-A6C34878D82A}">
                    <a16:rowId xmlns:a16="http://schemas.microsoft.com/office/drawing/2014/main" xmlns="" val="2753347920"/>
                  </a:ext>
                </a:extLst>
              </a:tr>
              <a:tr h="578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01 ноября – 15 ноября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«Подготовка к муниципальному этапу всероссийской олимпиады школьников по математике»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 часов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extLst>
                  <a:ext uri="{0D108BD9-81ED-4DB2-BD59-A6C34878D82A}">
                    <a16:rowId xmlns:a16="http://schemas.microsoft.com/office/drawing/2014/main" xmlns="" val="3353571962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15 ноября – 15 декабря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«Избранные вопросы математики. Часть 1»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 часов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extLst>
                  <a:ext uri="{0D108BD9-81ED-4DB2-BD59-A6C34878D82A}">
                    <a16:rowId xmlns:a16="http://schemas.microsoft.com/office/drawing/2014/main" xmlns="" val="1425038858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15 сентября – 16 октября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«Зоология беспозвоночных и позвоночных животных»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14 часов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extLst>
                  <a:ext uri="{0D108BD9-81ED-4DB2-BD59-A6C34878D82A}">
                    <a16:rowId xmlns:a16="http://schemas.microsoft.com/office/drawing/2014/main" xmlns="" val="1530544197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15 сентября – 16 октября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«Интенсивный курс права. Часть 1»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 – 11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 часов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extLst>
                  <a:ext uri="{0D108BD9-81ED-4DB2-BD59-A6C34878D82A}">
                    <a16:rowId xmlns:a16="http://schemas.microsoft.com/office/drawing/2014/main" xmlns="" val="48061868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16 октября – 17 ноября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«Интенсивный курс права. Часть 2»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 – 11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19 часов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extLst>
                  <a:ext uri="{0D108BD9-81ED-4DB2-BD59-A6C34878D82A}">
                    <a16:rowId xmlns:a16="http://schemas.microsoft.com/office/drawing/2014/main" xmlns="" val="1442010845"/>
                  </a:ext>
                </a:extLst>
              </a:tr>
              <a:tr h="359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15 ноября – 15 декабря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«Интенсивный курс обществознания. Модуль 1: Общество»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 – 11 класс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14 часов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40" marR="58240" marT="0" marB="0"/>
                </a:tc>
                <a:extLst>
                  <a:ext uri="{0D108BD9-81ED-4DB2-BD59-A6C34878D82A}">
                    <a16:rowId xmlns:a16="http://schemas.microsoft.com/office/drawing/2014/main" xmlns="" val="2483666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55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 l="38225" t="12874" r="26658" b="18800"/>
          <a:stretch>
            <a:fillRect/>
          </a:stretch>
        </p:blipFill>
        <p:spPr bwMode="auto">
          <a:xfrm>
            <a:off x="7596336" y="404664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13202" t="11494" r="1369" b="82759"/>
          <a:stretch>
            <a:fillRect/>
          </a:stretch>
        </p:blipFill>
        <p:spPr bwMode="auto">
          <a:xfrm>
            <a:off x="0" y="0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13202" t="11494" r="1369" b="82759"/>
          <a:stretch>
            <a:fillRect/>
          </a:stretch>
        </p:blipFill>
        <p:spPr bwMode="auto">
          <a:xfrm>
            <a:off x="0" y="6665899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4414" t="11494" r="15289" b="82863"/>
          <a:stretch>
            <a:fillRect/>
          </a:stretch>
        </p:blipFill>
        <p:spPr bwMode="auto">
          <a:xfrm>
            <a:off x="4967536" y="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4414" t="11494" r="15289" b="82863"/>
          <a:stretch>
            <a:fillRect/>
          </a:stretch>
        </p:blipFill>
        <p:spPr bwMode="auto">
          <a:xfrm>
            <a:off x="4967536" y="666936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440668"/>
            <a:ext cx="6912768" cy="56207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ОСОБЕННОСТИ ОРГАНИЗАЦИИ </a:t>
            </a:r>
          </a:p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ДИСТАНЦИОННОГО ОБУЧЕНИЯ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D8771725-E4FC-4259-BC92-20DEBAD59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134613"/>
              </p:ext>
            </p:extLst>
          </p:nvPr>
        </p:nvGraphicFramePr>
        <p:xfrm>
          <a:off x="395536" y="980728"/>
          <a:ext cx="48782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74730FAE-B533-4AF2-B524-5CDA90A3C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397692"/>
              </p:ext>
            </p:extLst>
          </p:nvPr>
        </p:nvGraphicFramePr>
        <p:xfrm>
          <a:off x="4290392" y="1036996"/>
          <a:ext cx="523190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FBBDD6-32A7-49AA-81CF-8BB1C88AED45}"/>
              </a:ext>
            </a:extLst>
          </p:cNvPr>
          <p:cNvSpPr txBox="1"/>
          <p:nvPr/>
        </p:nvSpPr>
        <p:spPr>
          <a:xfrm>
            <a:off x="5718212" y="454451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Физика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Биология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Химия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Арктиковедение</a:t>
            </a:r>
            <a:endParaRPr lang="ru-RU" sz="1600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97023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A8C297A-D65C-4EC4-BCF2-0D27119EC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655359"/>
              </p:ext>
            </p:extLst>
          </p:nvPr>
        </p:nvGraphicFramePr>
        <p:xfrm>
          <a:off x="251520" y="980728"/>
          <a:ext cx="34800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15C758-99C5-49F1-A4BB-B436D372A655}"/>
              </a:ext>
            </a:extLst>
          </p:cNvPr>
          <p:cNvSpPr txBox="1"/>
          <p:nvPr/>
        </p:nvSpPr>
        <p:spPr>
          <a:xfrm>
            <a:off x="2286000" y="26064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Синтез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очного и дистанционного обучения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C8C51512-36C7-4305-8685-46DEB3731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20346"/>
              </p:ext>
            </p:extLst>
          </p:nvPr>
        </p:nvGraphicFramePr>
        <p:xfrm>
          <a:off x="3258504" y="1029832"/>
          <a:ext cx="3480048" cy="592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46E429BA-B0CF-4A9B-B2DB-CD3FD040E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910530"/>
              </p:ext>
            </p:extLst>
          </p:nvPr>
        </p:nvGraphicFramePr>
        <p:xfrm>
          <a:off x="6228928" y="1052736"/>
          <a:ext cx="34800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09C4900A-D450-4A13-8DED-DD067D14F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373135"/>
              </p:ext>
            </p:extLst>
          </p:nvPr>
        </p:nvGraphicFramePr>
        <p:xfrm>
          <a:off x="6228928" y="4070594"/>
          <a:ext cx="34800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D9EC15-9838-42B6-BA01-A8E667929433}"/>
              </a:ext>
            </a:extLst>
          </p:cNvPr>
          <p:cNvSpPr txBox="1"/>
          <p:nvPr/>
        </p:nvSpPr>
        <p:spPr>
          <a:xfrm>
            <a:off x="224807" y="631032"/>
            <a:ext cx="2258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Физика (8 класс)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009C489-7FBF-4B53-B034-329E3DCBCE5F}"/>
              </a:ext>
            </a:extLst>
          </p:cNvPr>
          <p:cNvSpPr txBox="1"/>
          <p:nvPr/>
        </p:nvSpPr>
        <p:spPr>
          <a:xfrm>
            <a:off x="3240225" y="675528"/>
            <a:ext cx="2377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Математика (8 класс)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6E5F57-E6CA-47B8-A550-CE53C39476DE}"/>
              </a:ext>
            </a:extLst>
          </p:cNvPr>
          <p:cNvSpPr txBox="1"/>
          <p:nvPr/>
        </p:nvSpPr>
        <p:spPr>
          <a:xfrm>
            <a:off x="6228929" y="631032"/>
            <a:ext cx="2377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Биология (8 -11 класс)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AAEC61-E811-49C0-9DE6-42477EE11E79}"/>
              </a:ext>
            </a:extLst>
          </p:cNvPr>
          <p:cNvSpPr txBox="1"/>
          <p:nvPr/>
        </p:nvSpPr>
        <p:spPr>
          <a:xfrm>
            <a:off x="6370056" y="3708939"/>
            <a:ext cx="22589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Химия (8 класс)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304C869-3726-436C-BAC3-6F632F06809D}"/>
              </a:ext>
            </a:extLst>
          </p:cNvPr>
          <p:cNvPicPr/>
          <p:nvPr/>
        </p:nvPicPr>
        <p:blipFill>
          <a:blip r:embed="rId22" cstate="print"/>
          <a:srcRect l="38225" t="12874" r="26658" b="18800"/>
          <a:stretch>
            <a:fillRect/>
          </a:stretch>
        </p:blipFill>
        <p:spPr bwMode="auto">
          <a:xfrm>
            <a:off x="8316416" y="-38654"/>
            <a:ext cx="739236" cy="71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55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38225" t="12874" r="26658" b="18800"/>
          <a:stretch>
            <a:fillRect/>
          </a:stretch>
        </p:blipFill>
        <p:spPr bwMode="auto">
          <a:xfrm>
            <a:off x="8010989" y="298065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13202" t="11494" r="1369" b="82759"/>
          <a:stretch>
            <a:fillRect/>
          </a:stretch>
        </p:blipFill>
        <p:spPr bwMode="auto">
          <a:xfrm>
            <a:off x="0" y="0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3202" t="11494" r="1369" b="82759"/>
          <a:stretch>
            <a:fillRect/>
          </a:stretch>
        </p:blipFill>
        <p:spPr bwMode="auto">
          <a:xfrm>
            <a:off x="0" y="6665899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4414" t="11494" r="15289" b="82863"/>
          <a:stretch>
            <a:fillRect/>
          </a:stretch>
        </p:blipFill>
        <p:spPr bwMode="auto">
          <a:xfrm>
            <a:off x="4967536" y="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4414" t="11494" r="15289" b="82863"/>
          <a:stretch>
            <a:fillRect/>
          </a:stretch>
        </p:blipFill>
        <p:spPr bwMode="auto">
          <a:xfrm>
            <a:off x="4967536" y="6662438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440668"/>
            <a:ext cx="6912768" cy="56207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ОСОБЕННОСТИ ОРГАНИЗАЦИИ ОЧНОГО ОБУЧЕНИЯ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D8771725-E4FC-4259-BC92-20DEBAD59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253058"/>
              </p:ext>
            </p:extLst>
          </p:nvPr>
        </p:nvGraphicFramePr>
        <p:xfrm>
          <a:off x="395536" y="980728"/>
          <a:ext cx="48782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74730FAE-B533-4AF2-B524-5CDA90A3C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724046"/>
              </p:ext>
            </p:extLst>
          </p:nvPr>
        </p:nvGraphicFramePr>
        <p:xfrm>
          <a:off x="4290392" y="1036996"/>
          <a:ext cx="523190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57BB50C4-1334-4497-9DCC-0B295F8A9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202412"/>
              </p:ext>
            </p:extLst>
          </p:nvPr>
        </p:nvGraphicFramePr>
        <p:xfrm>
          <a:off x="5273824" y="4293096"/>
          <a:ext cx="3402632" cy="184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98171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print"/>
          <a:srcRect l="13202" t="11494" r="1369" b="82759"/>
          <a:stretch>
            <a:fillRect/>
          </a:stretch>
        </p:blipFill>
        <p:spPr bwMode="auto">
          <a:xfrm>
            <a:off x="0" y="0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4414" t="11494" r="15289" b="82863"/>
          <a:stretch>
            <a:fillRect/>
          </a:stretch>
        </p:blipFill>
        <p:spPr bwMode="auto">
          <a:xfrm>
            <a:off x="4967536" y="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13202" t="11494" r="1369" b="82759"/>
          <a:stretch>
            <a:fillRect/>
          </a:stretch>
        </p:blipFill>
        <p:spPr bwMode="auto">
          <a:xfrm>
            <a:off x="0" y="6665899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14414" t="11494" r="15289" b="82863"/>
          <a:stretch>
            <a:fillRect/>
          </a:stretch>
        </p:blipFill>
        <p:spPr bwMode="auto">
          <a:xfrm>
            <a:off x="4967536" y="666936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31979EA-7B12-4377-B1B3-E1684C186070}"/>
              </a:ext>
            </a:extLst>
          </p:cNvPr>
          <p:cNvSpPr txBox="1">
            <a:spLocks/>
          </p:cNvSpPr>
          <p:nvPr/>
        </p:nvSpPr>
        <p:spPr>
          <a:xfrm>
            <a:off x="1007604" y="292162"/>
            <a:ext cx="6912768" cy="56207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ПРОГРАММЫ ОЧНОГО ОБУЧЕНИЯ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8EE86E1-9F10-430F-A846-8EC968CE8D5E}"/>
              </a:ext>
            </a:extLst>
          </p:cNvPr>
          <p:cNvPicPr/>
          <p:nvPr/>
        </p:nvPicPr>
        <p:blipFill>
          <a:blip r:embed="rId4" cstate="print"/>
          <a:srcRect l="38225" t="12874" r="26658" b="18800"/>
          <a:stretch>
            <a:fillRect/>
          </a:stretch>
        </p:blipFill>
        <p:spPr bwMode="auto">
          <a:xfrm>
            <a:off x="8305799" y="46831"/>
            <a:ext cx="729483" cy="80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1FD6F1EB-F79B-4AE6-A1B8-F9B81F18F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15486"/>
              </p:ext>
            </p:extLst>
          </p:nvPr>
        </p:nvGraphicFramePr>
        <p:xfrm>
          <a:off x="628650" y="1344229"/>
          <a:ext cx="7886700" cy="417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1142">
                  <a:extLst>
                    <a:ext uri="{9D8B030D-6E8A-4147-A177-3AD203B41FA5}">
                      <a16:colId xmlns:a16="http://schemas.microsoft.com/office/drawing/2014/main" xmlns="" val="2821669574"/>
                    </a:ext>
                  </a:extLst>
                </a:gridCol>
                <a:gridCol w="3785862">
                  <a:extLst>
                    <a:ext uri="{9D8B030D-6E8A-4147-A177-3AD203B41FA5}">
                      <a16:colId xmlns:a16="http://schemas.microsoft.com/office/drawing/2014/main" xmlns="" val="1611129489"/>
                    </a:ext>
                  </a:extLst>
                </a:gridCol>
                <a:gridCol w="930128">
                  <a:extLst>
                    <a:ext uri="{9D8B030D-6E8A-4147-A177-3AD203B41FA5}">
                      <a16:colId xmlns:a16="http://schemas.microsoft.com/office/drawing/2014/main" xmlns="" val="3218905227"/>
                    </a:ext>
                  </a:extLst>
                </a:gridCol>
                <a:gridCol w="1099568">
                  <a:extLst>
                    <a:ext uri="{9D8B030D-6E8A-4147-A177-3AD203B41FA5}">
                      <a16:colId xmlns:a16="http://schemas.microsoft.com/office/drawing/2014/main" xmlns="" val="942448283"/>
                    </a:ext>
                  </a:extLst>
                </a:gridCol>
              </a:tblGrid>
              <a:tr h="4622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Период проведения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Наименование программы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Класс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Кол-во человек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extLst>
                  <a:ext uri="{0D108BD9-81ED-4DB2-BD59-A6C34878D82A}">
                    <a16:rowId xmlns:a16="http://schemas.microsoft.com/office/drawing/2014/main" xmlns="" val="4237645392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сентябрь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«Сентябрьский математический интенсив»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8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 anchor="b"/>
                </a:tc>
                <a:extLst>
                  <a:ext uri="{0D108BD9-81ED-4DB2-BD59-A6C34878D82A}">
                    <a16:rowId xmlns:a16="http://schemas.microsoft.com/office/drawing/2014/main" xmlns="" val="2726264503"/>
                  </a:ext>
                </a:extLst>
              </a:tr>
              <a:tr h="492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октябрь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«Сентябрьский физический интенсив»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9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 anchor="b"/>
                </a:tc>
                <a:extLst>
                  <a:ext uri="{0D108BD9-81ED-4DB2-BD59-A6C34878D82A}">
                    <a16:rowId xmlns:a16="http://schemas.microsoft.com/office/drawing/2014/main" xmlns="" val="2688234004"/>
                  </a:ext>
                </a:extLst>
              </a:tr>
              <a:tr h="941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30 октября – 05 ноября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«Ноябрьская профильная интенсивная образовательная программа по математике»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9,10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 anchor="b"/>
                </a:tc>
                <a:extLst>
                  <a:ext uri="{0D108BD9-81ED-4DB2-BD59-A6C34878D82A}">
                    <a16:rowId xmlns:a16="http://schemas.microsoft.com/office/drawing/2014/main" xmlns="" val="271009689"/>
                  </a:ext>
                </a:extLst>
              </a:tr>
              <a:tr h="894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30 октября – 05 ноября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«Ноябрьская профильная интенсивная образовательная программа по физике»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 anchor="b"/>
                </a:tc>
                <a:extLst>
                  <a:ext uri="{0D108BD9-81ED-4DB2-BD59-A6C34878D82A}">
                    <a16:rowId xmlns:a16="http://schemas.microsoft.com/office/drawing/2014/main" xmlns="" val="355557329"/>
                  </a:ext>
                </a:extLst>
              </a:tr>
              <a:tr h="894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30 октября – 05 ноября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«Ноябрьская химико-биологическая смена. Введение в медицинскую профессию»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>
                          <a:effectLst/>
                        </a:rPr>
                        <a:t>9 – 11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effectLst/>
                        </a:rPr>
                        <a:t>24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54" marR="64454" marT="0" marB="0" anchor="b"/>
                </a:tc>
                <a:extLst>
                  <a:ext uri="{0D108BD9-81ED-4DB2-BD59-A6C34878D82A}">
                    <a16:rowId xmlns:a16="http://schemas.microsoft.com/office/drawing/2014/main" xmlns="" val="38869347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rcRect l="38225" t="12874" r="26658" b="18800"/>
          <a:stretch>
            <a:fillRect/>
          </a:stretch>
        </p:blipFill>
        <p:spPr bwMode="auto">
          <a:xfrm>
            <a:off x="7740352" y="260648"/>
            <a:ext cx="89888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3202" t="11494" r="1369" b="82759"/>
          <a:stretch>
            <a:fillRect/>
          </a:stretch>
        </p:blipFill>
        <p:spPr bwMode="auto">
          <a:xfrm>
            <a:off x="0" y="0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4414" t="11494" r="15289" b="82863"/>
          <a:stretch>
            <a:fillRect/>
          </a:stretch>
        </p:blipFill>
        <p:spPr bwMode="auto">
          <a:xfrm>
            <a:off x="4967536" y="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3202" t="11494" r="1369" b="82759"/>
          <a:stretch>
            <a:fillRect/>
          </a:stretch>
        </p:blipFill>
        <p:spPr bwMode="auto">
          <a:xfrm>
            <a:off x="0" y="6665899"/>
            <a:ext cx="5075464" cy="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14414" t="11494" r="15289" b="82863"/>
          <a:stretch>
            <a:fillRect/>
          </a:stretch>
        </p:blipFill>
        <p:spPr bwMode="auto">
          <a:xfrm>
            <a:off x="4967536" y="6669360"/>
            <a:ext cx="4176464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63688" y="620688"/>
            <a:ext cx="58128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Контактная информация</a:t>
            </a:r>
          </a:p>
          <a:p>
            <a:endParaRPr lang="ru-RU" b="1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5392" y="1802027"/>
            <a:ext cx="640871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000" dirty="0">
                <a:latin typeface="+mn-lt"/>
                <a:cs typeface="+mn-cs"/>
              </a:rPr>
              <a:t>Официальный сайт 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dirty="0">
                <a:latin typeface="+mn-lt"/>
                <a:cs typeface="+mn-cs"/>
                <a:hlinkClick r:id="rId5"/>
              </a:rPr>
              <a:t>https://</a:t>
            </a:r>
            <a:r>
              <a:rPr lang="ru-RU" sz="2400" dirty="0">
                <a:latin typeface="+mn-lt"/>
                <a:cs typeface="+mn-cs"/>
                <a:hlinkClick r:id="rId5"/>
              </a:rPr>
              <a:t>созвездие29.рф/</a:t>
            </a:r>
            <a:r>
              <a:rPr lang="ru-RU" sz="2400" dirty="0">
                <a:latin typeface="+mn-lt"/>
                <a:cs typeface="+mn-cs"/>
              </a:rPr>
              <a:t> 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000" dirty="0">
                <a:latin typeface="+mn-lt"/>
                <a:cs typeface="+mn-cs"/>
              </a:rPr>
              <a:t>Группа </a:t>
            </a:r>
            <a:r>
              <a:rPr lang="ru-RU" sz="2000" dirty="0" err="1">
                <a:latin typeface="+mn-lt"/>
                <a:cs typeface="+mn-cs"/>
              </a:rPr>
              <a:t>ВКонтакте</a:t>
            </a:r>
            <a:endParaRPr lang="en-US" sz="2000" dirty="0">
              <a:latin typeface="+mn-lt"/>
              <a:cs typeface="+mn-cs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000" dirty="0">
                <a:hlinkClick r:id="rId6"/>
              </a:rPr>
              <a:t>https://vk.com/sozvezdie29</a:t>
            </a:r>
            <a:endParaRPr lang="ru-RU" sz="2000" dirty="0"/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000" dirty="0">
                <a:latin typeface="+mn-lt"/>
                <a:cs typeface="+mn-cs"/>
              </a:rPr>
              <a:t>E</a:t>
            </a:r>
            <a:r>
              <a:rPr lang="ru-RU" sz="2000" dirty="0">
                <a:latin typeface="+mn-lt"/>
                <a:cs typeface="+mn-cs"/>
              </a:rPr>
              <a:t>-</a:t>
            </a:r>
            <a:r>
              <a:rPr lang="en-US" sz="2000" dirty="0">
                <a:latin typeface="+mn-lt"/>
                <a:cs typeface="+mn-cs"/>
              </a:rPr>
              <a:t>mail</a:t>
            </a:r>
            <a:endParaRPr lang="ru-RU" sz="2000" dirty="0">
              <a:latin typeface="+mn-lt"/>
              <a:cs typeface="+mn-cs"/>
            </a:endParaRP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distant@sozvezdie29.ru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000" u="sng" dirty="0">
                <a:solidFill>
                  <a:srgbClr val="D261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otbor@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sozvezdie29</a:t>
            </a:r>
            <a:r>
              <a:rPr lang="ru-RU" sz="2000" u="sng" dirty="0">
                <a:solidFill>
                  <a:srgbClr val="D261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.ru</a:t>
            </a:r>
            <a:endParaRPr lang="ru-RU" sz="2000" u="sng" dirty="0"/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000" dirty="0">
                <a:latin typeface="+mn-lt"/>
                <a:cs typeface="+mn-cs"/>
              </a:rPr>
              <a:t>Телефон 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000" dirty="0">
                <a:latin typeface="+mn-lt"/>
                <a:cs typeface="+mn-cs"/>
              </a:rPr>
              <a:t>8 818 2 60 87 78</a:t>
            </a:r>
            <a:endParaRPr lang="ru-RU" sz="1600" dirty="0">
              <a:latin typeface="+mn-lt"/>
              <a:cs typeface="+mn-cs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1600" dirty="0">
              <a:latin typeface="+mn-lt"/>
              <a:cs typeface="+mn-cs"/>
            </a:endParaRP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1600" dirty="0">
              <a:latin typeface="+mn-lt"/>
              <a:cs typeface="+mn-cs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947222"/>
      </p:ext>
    </p:extLst>
  </p:cSld>
  <p:clrMapOvr>
    <a:masterClrMapping/>
  </p:clrMapOvr>
</p:sld>
</file>

<file path=ppt/theme/theme1.xml><?xml version="1.0" encoding="utf-8"?>
<a:theme xmlns:a="http://schemas.openxmlformats.org/drawingml/2006/main" name="Подложка для презентации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одложка для презентации1" id="{F13F62B6-8B6F-4A4D-AA6B-CC1354CE2DE2}" vid="{3CEE1C28-1BA4-4357-A156-B3F88E50EF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4272</TotalTime>
  <Words>663</Words>
  <Application>Microsoft Office PowerPoint</Application>
  <PresentationFormat>Экран (4:3)</PresentationFormat>
  <Paragraphs>186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Подложка для презентации1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Конференц-зал</cp:lastModifiedBy>
  <cp:revision>323</cp:revision>
  <dcterms:modified xsi:type="dcterms:W3CDTF">2023-09-12T13:02:46Z</dcterms:modified>
</cp:coreProperties>
</file>